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cd61d291a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3722b42224670"/>
  </p:sldMasterIdLst>
  <p:sldIdLst>
    <p:sldId xmlns:r="http://schemas.openxmlformats.org/officeDocument/2006/relationships" id="256" r:id="R2512c13894da45cb"/>
    <p:sldId xmlns:r="http://schemas.openxmlformats.org/officeDocument/2006/relationships" id="257" r:id="R08d4cbbeddd8483e"/>
    <p:sldId xmlns:r="http://schemas.openxmlformats.org/officeDocument/2006/relationships" id="258" r:id="R68962127478c47c8"/>
    <p:sldId xmlns:r="http://schemas.openxmlformats.org/officeDocument/2006/relationships" id="259" r:id="R3421ae43fd024ff4"/>
    <p:sldId xmlns:r="http://schemas.openxmlformats.org/officeDocument/2006/relationships" id="260" r:id="Re57eb4b67cad496a"/>
    <p:sldId xmlns:r="http://schemas.openxmlformats.org/officeDocument/2006/relationships" id="261" r:id="R4a83f93fb552412d"/>
    <p:sldId xmlns:r="http://schemas.openxmlformats.org/officeDocument/2006/relationships" id="262" r:id="R2c822b6f9c19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3722b42224670" /><Relationship Type="http://schemas.openxmlformats.org/officeDocument/2006/relationships/slide" Target="/ppt/slides/slide1.xml" Id="R2512c13894da45cb" /><Relationship Type="http://schemas.openxmlformats.org/officeDocument/2006/relationships/slide" Target="/ppt/slides/slide2.xml" Id="R08d4cbbeddd8483e" /><Relationship Type="http://schemas.openxmlformats.org/officeDocument/2006/relationships/slide" Target="/ppt/slides/slide3.xml" Id="R68962127478c47c8" /><Relationship Type="http://schemas.openxmlformats.org/officeDocument/2006/relationships/slide" Target="/ppt/slides/slide4.xml" Id="R3421ae43fd024ff4" /><Relationship Type="http://schemas.openxmlformats.org/officeDocument/2006/relationships/slide" Target="/ppt/slides/slide5.xml" Id="Re57eb4b67cad496a" /><Relationship Type="http://schemas.openxmlformats.org/officeDocument/2006/relationships/slide" Target="/ppt/slides/slide6.xml" Id="R4a83f93fb552412d" /><Relationship Type="http://schemas.openxmlformats.org/officeDocument/2006/relationships/slide" Target="/ppt/slides/slide7.xml" Id="R2c822b6f9c19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d184b8615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327d2d8d4afd" /><Relationship Type="http://schemas.openxmlformats.org/officeDocument/2006/relationships/theme" Target="/ppt/slideMasters/theme/theme1.xml" Id="R9c26fc935731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8327d2d8d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86610a284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7b9636a9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fef2aa41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59ecbc75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cc0f5b92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dcf9c138b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4367c3b0b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ARVNES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JULIE ALISON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956 878 020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