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eab071dd6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27ad7b0424762"/>
  </p:sldMasterIdLst>
  <p:sldIdLst>
    <p:sldId xmlns:r="http://schemas.openxmlformats.org/officeDocument/2006/relationships" id="256" r:id="R0d45e507ee4d4dab"/>
    <p:sldId xmlns:r="http://schemas.openxmlformats.org/officeDocument/2006/relationships" id="257" r:id="R3748d74348704ae7"/>
    <p:sldId xmlns:r="http://schemas.openxmlformats.org/officeDocument/2006/relationships" id="258" r:id="R0a175fd5e2e44d9f"/>
    <p:sldId xmlns:r="http://schemas.openxmlformats.org/officeDocument/2006/relationships" id="259" r:id="R132509a948a346ca"/>
    <p:sldId xmlns:r="http://schemas.openxmlformats.org/officeDocument/2006/relationships" id="260" r:id="Ra302f377d4d04c72"/>
    <p:sldId xmlns:r="http://schemas.openxmlformats.org/officeDocument/2006/relationships" id="261" r:id="R51fefb5af9c247cd"/>
    <p:sldId xmlns:r="http://schemas.openxmlformats.org/officeDocument/2006/relationships" id="262" r:id="R1173f31419fd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27ad7b0424762" /><Relationship Type="http://schemas.openxmlformats.org/officeDocument/2006/relationships/slide" Target="/ppt/slides/slide1.xml" Id="R0d45e507ee4d4dab" /><Relationship Type="http://schemas.openxmlformats.org/officeDocument/2006/relationships/slide" Target="/ppt/slides/slide2.xml" Id="R3748d74348704ae7" /><Relationship Type="http://schemas.openxmlformats.org/officeDocument/2006/relationships/slide" Target="/ppt/slides/slide3.xml" Id="R0a175fd5e2e44d9f" /><Relationship Type="http://schemas.openxmlformats.org/officeDocument/2006/relationships/slide" Target="/ppt/slides/slide4.xml" Id="R132509a948a346ca" /><Relationship Type="http://schemas.openxmlformats.org/officeDocument/2006/relationships/slide" Target="/ppt/slides/slide5.xml" Id="Ra302f377d4d04c72" /><Relationship Type="http://schemas.openxmlformats.org/officeDocument/2006/relationships/slide" Target="/ppt/slides/slide6.xml" Id="R51fefb5af9c247cd" /><Relationship Type="http://schemas.openxmlformats.org/officeDocument/2006/relationships/slide" Target="/ppt/slides/slide7.xml" Id="R1173f31419fd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6afacaefa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d123a76734e87" /><Relationship Type="http://schemas.openxmlformats.org/officeDocument/2006/relationships/theme" Target="/ppt/slideMasters/theme/theme1.xml" Id="R85156d838710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d123a7673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11f25f4d1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e1e447ba3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0de3b0d5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683a321b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b6880bc5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49d796d74f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27c51c06b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TRETTEN MINIPRIS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TRETTEN MINIPRIS AS ble etablert [år] og holder til i Tretten.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37 300 033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MELBØ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1609A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2635 Tretten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67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kiwi.tretten@ngbutikk.net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956 901 995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TRETTEN MINIPRIS AS</a:t>
            </a:r>
          </a:p>
        </p:txBody>
      </p:sp>
    </p:spTree>
  </p:cSld>
  <p:clrMapOvr>
    <a:masterClrMapping xmlns:a="http://schemas.openxmlformats.org/drawingml/2006/main"/>
  </p:clrMapOvr>
</p:sld>
</file>