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a21c7631a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91777d9d0494e"/>
  </p:sldMasterIdLst>
  <p:sldIdLst>
    <p:sldId xmlns:r="http://schemas.openxmlformats.org/officeDocument/2006/relationships" id="256" r:id="R2f8ba142f6594f82"/>
    <p:sldId xmlns:r="http://schemas.openxmlformats.org/officeDocument/2006/relationships" id="257" r:id="Rc86c275c7c6b4bb8"/>
    <p:sldId xmlns:r="http://schemas.openxmlformats.org/officeDocument/2006/relationships" id="258" r:id="Re1b1d598138e4b4a"/>
    <p:sldId xmlns:r="http://schemas.openxmlformats.org/officeDocument/2006/relationships" id="259" r:id="R2d112a6735b84d8c"/>
    <p:sldId xmlns:r="http://schemas.openxmlformats.org/officeDocument/2006/relationships" id="260" r:id="Rf21ba6f4a65343b9"/>
    <p:sldId xmlns:r="http://schemas.openxmlformats.org/officeDocument/2006/relationships" id="261" r:id="Rd7d64d02523a471b"/>
    <p:sldId xmlns:r="http://schemas.openxmlformats.org/officeDocument/2006/relationships" id="262" r:id="R3cc969aa853e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91777d9d0494e" /><Relationship Type="http://schemas.openxmlformats.org/officeDocument/2006/relationships/slide" Target="/ppt/slides/slide1.xml" Id="R2f8ba142f6594f82" /><Relationship Type="http://schemas.openxmlformats.org/officeDocument/2006/relationships/slide" Target="/ppt/slides/slide2.xml" Id="Rc86c275c7c6b4bb8" /><Relationship Type="http://schemas.openxmlformats.org/officeDocument/2006/relationships/slide" Target="/ppt/slides/slide3.xml" Id="Re1b1d598138e4b4a" /><Relationship Type="http://schemas.openxmlformats.org/officeDocument/2006/relationships/slide" Target="/ppt/slides/slide4.xml" Id="R2d112a6735b84d8c" /><Relationship Type="http://schemas.openxmlformats.org/officeDocument/2006/relationships/slide" Target="/ppt/slides/slide5.xml" Id="Rf21ba6f4a65343b9" /><Relationship Type="http://schemas.openxmlformats.org/officeDocument/2006/relationships/slide" Target="/ppt/slides/slide6.xml" Id="Rd7d64d02523a471b" /><Relationship Type="http://schemas.openxmlformats.org/officeDocument/2006/relationships/slide" Target="/ppt/slides/slide7.xml" Id="R3cc969aa853e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871566a45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95c8c8b442ed" /><Relationship Type="http://schemas.openxmlformats.org/officeDocument/2006/relationships/theme" Target="/ppt/slideMasters/theme/theme1.xml" Id="R5d5385560eb4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295c8c8b4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86c978c5b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6e2e5cac2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bd5011a7d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3bf4ec2f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59a5dbfa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e9232cab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d470f884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SNØRTELAND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SNØRTELAND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9 299 435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MATHIAS SNØRTELAND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reidar@slakteren.com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956 986 435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