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e3f07106db47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db538aaee43a2"/>
  </p:sldMasterIdLst>
  <p:sldIdLst>
    <p:sldId xmlns:r="http://schemas.openxmlformats.org/officeDocument/2006/relationships" id="256" r:id="R5f29681a2d564716"/>
    <p:sldId xmlns:r="http://schemas.openxmlformats.org/officeDocument/2006/relationships" id="257" r:id="Rcd1169f93c1f4db7"/>
    <p:sldId xmlns:r="http://schemas.openxmlformats.org/officeDocument/2006/relationships" id="258" r:id="Rd45e5901455049a9"/>
    <p:sldId xmlns:r="http://schemas.openxmlformats.org/officeDocument/2006/relationships" id="259" r:id="Rbad8b5014e87461d"/>
    <p:sldId xmlns:r="http://schemas.openxmlformats.org/officeDocument/2006/relationships" id="260" r:id="R48d0d441f1dc4a8e"/>
    <p:sldId xmlns:r="http://schemas.openxmlformats.org/officeDocument/2006/relationships" id="261" r:id="R002c433385b04a66"/>
    <p:sldId xmlns:r="http://schemas.openxmlformats.org/officeDocument/2006/relationships" id="262" r:id="R4c9bae62649143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db538aaee43a2" /><Relationship Type="http://schemas.openxmlformats.org/officeDocument/2006/relationships/slide" Target="/ppt/slides/slide1.xml" Id="R5f29681a2d564716" /><Relationship Type="http://schemas.openxmlformats.org/officeDocument/2006/relationships/slide" Target="/ppt/slides/slide2.xml" Id="Rcd1169f93c1f4db7" /><Relationship Type="http://schemas.openxmlformats.org/officeDocument/2006/relationships/slide" Target="/ppt/slides/slide3.xml" Id="Rd45e5901455049a9" /><Relationship Type="http://schemas.openxmlformats.org/officeDocument/2006/relationships/slide" Target="/ppt/slides/slide4.xml" Id="Rbad8b5014e87461d" /><Relationship Type="http://schemas.openxmlformats.org/officeDocument/2006/relationships/slide" Target="/ppt/slides/slide5.xml" Id="R48d0d441f1dc4a8e" /><Relationship Type="http://schemas.openxmlformats.org/officeDocument/2006/relationships/slide" Target="/ppt/slides/slide6.xml" Id="R002c433385b04a66" /><Relationship Type="http://schemas.openxmlformats.org/officeDocument/2006/relationships/slide" Target="/ppt/slides/slide7.xml" Id="R4c9bae62649143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6b62170e9d4b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61d85d87446e2" /><Relationship Type="http://schemas.openxmlformats.org/officeDocument/2006/relationships/theme" Target="/ppt/slideMasters/theme/theme1.xml" Id="Rb350f36fcb16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361d85d87446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060f1f06434c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361862730d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01742811645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e177a207c48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6f590e4db46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396aca00d41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f93adda2a4c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MANNDALEN VARESENTER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MANNDALEN VARESENTER AS ble etablert [år] og holder til i Samuelsberg.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12 614 606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351 098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994 643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3 162 958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ARE NILSEN  –  52,4 %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JORUNN ELISABETH LØKVOLD  –  47,6 %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9144 Samuelsberg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71 61 05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957 109 624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MANNDALEN VARESENTER AS</a:t>
            </a:r>
          </a:p>
        </p:txBody>
      </p:sp>
    </p:spTree>
  </p:cSld>
  <p:clrMapOvr>
    <a:masterClrMapping xmlns:a="http://schemas.openxmlformats.org/drawingml/2006/main"/>
  </p:clrMapOvr>
</p:sld>
</file>