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0cfd0b075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9d7aea40b4399"/>
  </p:sldMasterIdLst>
  <p:sldIdLst>
    <p:sldId xmlns:r="http://schemas.openxmlformats.org/officeDocument/2006/relationships" id="256" r:id="Rd691069956d9410d"/>
    <p:sldId xmlns:r="http://schemas.openxmlformats.org/officeDocument/2006/relationships" id="257" r:id="R930932821b1c4e7e"/>
    <p:sldId xmlns:r="http://schemas.openxmlformats.org/officeDocument/2006/relationships" id="258" r:id="R6ebb5ea5cc714ecb"/>
    <p:sldId xmlns:r="http://schemas.openxmlformats.org/officeDocument/2006/relationships" id="259" r:id="R318c930816094869"/>
    <p:sldId xmlns:r="http://schemas.openxmlformats.org/officeDocument/2006/relationships" id="260" r:id="Rffa0a350ff4644dc"/>
    <p:sldId xmlns:r="http://schemas.openxmlformats.org/officeDocument/2006/relationships" id="261" r:id="Rf17c754d9a124b17"/>
    <p:sldId xmlns:r="http://schemas.openxmlformats.org/officeDocument/2006/relationships" id="262" r:id="Rf1feb15a3f46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9d7aea40b4399" /><Relationship Type="http://schemas.openxmlformats.org/officeDocument/2006/relationships/slide" Target="/ppt/slides/slide1.xml" Id="Rd691069956d9410d" /><Relationship Type="http://schemas.openxmlformats.org/officeDocument/2006/relationships/slide" Target="/ppt/slides/slide2.xml" Id="R930932821b1c4e7e" /><Relationship Type="http://schemas.openxmlformats.org/officeDocument/2006/relationships/slide" Target="/ppt/slides/slide3.xml" Id="R6ebb5ea5cc714ecb" /><Relationship Type="http://schemas.openxmlformats.org/officeDocument/2006/relationships/slide" Target="/ppt/slides/slide4.xml" Id="R318c930816094869" /><Relationship Type="http://schemas.openxmlformats.org/officeDocument/2006/relationships/slide" Target="/ppt/slides/slide5.xml" Id="Rffa0a350ff4644dc" /><Relationship Type="http://schemas.openxmlformats.org/officeDocument/2006/relationships/slide" Target="/ppt/slides/slide6.xml" Id="Rf17c754d9a124b17" /><Relationship Type="http://schemas.openxmlformats.org/officeDocument/2006/relationships/slide" Target="/ppt/slides/slide7.xml" Id="Rf1feb15a3f46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eafa4a3b4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2099f218c42d3" /><Relationship Type="http://schemas.openxmlformats.org/officeDocument/2006/relationships/theme" Target="/ppt/slideMasters/theme/theme1.xml" Id="R2f87a4fb38f1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2099f218c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a7ba65cc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d2a82777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967c9978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caac9ee7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1db42d69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0b8df52d2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1a51bd229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