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43e904cb4043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4087768e80438f"/>
  </p:sldMasterIdLst>
  <p:sldIdLst>
    <p:sldId xmlns:r="http://schemas.openxmlformats.org/officeDocument/2006/relationships" id="256" r:id="Rab1572323d744538"/>
    <p:sldId xmlns:r="http://schemas.openxmlformats.org/officeDocument/2006/relationships" id="257" r:id="R19c175b0f20b4f1f"/>
    <p:sldId xmlns:r="http://schemas.openxmlformats.org/officeDocument/2006/relationships" id="258" r:id="R590c6a59a717447a"/>
    <p:sldId xmlns:r="http://schemas.openxmlformats.org/officeDocument/2006/relationships" id="259" r:id="Rfbf9647089c049df"/>
    <p:sldId xmlns:r="http://schemas.openxmlformats.org/officeDocument/2006/relationships" id="260" r:id="Rf7655191ceb14259"/>
    <p:sldId xmlns:r="http://schemas.openxmlformats.org/officeDocument/2006/relationships" id="261" r:id="Rc03e9f1fffef47e7"/>
    <p:sldId xmlns:r="http://schemas.openxmlformats.org/officeDocument/2006/relationships" id="262" r:id="R4b5673a896fc4d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4087768e80438f" /><Relationship Type="http://schemas.openxmlformats.org/officeDocument/2006/relationships/slide" Target="/ppt/slides/slide1.xml" Id="Rab1572323d744538" /><Relationship Type="http://schemas.openxmlformats.org/officeDocument/2006/relationships/slide" Target="/ppt/slides/slide2.xml" Id="R19c175b0f20b4f1f" /><Relationship Type="http://schemas.openxmlformats.org/officeDocument/2006/relationships/slide" Target="/ppt/slides/slide3.xml" Id="R590c6a59a717447a" /><Relationship Type="http://schemas.openxmlformats.org/officeDocument/2006/relationships/slide" Target="/ppt/slides/slide4.xml" Id="Rfbf9647089c049df" /><Relationship Type="http://schemas.openxmlformats.org/officeDocument/2006/relationships/slide" Target="/ppt/slides/slide5.xml" Id="Rf7655191ceb14259" /><Relationship Type="http://schemas.openxmlformats.org/officeDocument/2006/relationships/slide" Target="/ppt/slides/slide6.xml" Id="Rc03e9f1fffef47e7" /><Relationship Type="http://schemas.openxmlformats.org/officeDocument/2006/relationships/slide" Target="/ppt/slides/slide7.xml" Id="R4b5673a896fc4d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945a5cef24b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9610a0bb1442b" /><Relationship Type="http://schemas.openxmlformats.org/officeDocument/2006/relationships/theme" Target="/ppt/slideMasters/theme/theme1.xml" Id="Rd26d8202b7f145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c9610a0bb144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2ed59bbc14d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d5b949db64c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cb828a07344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64889501645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b29e7a1474f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cb6a342364a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2ded373bf47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ZIZOU ESTATE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ZIZOU ESTATE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359 174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608 451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2 893 255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3 060 466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SIDSEL KRISTIN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SVEIN KÅRE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seidsne@online.no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957 232 612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