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bc0346d2314a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7fda7013b34d4e"/>
  </p:sldMasterIdLst>
  <p:sldIdLst>
    <p:sldId xmlns:r="http://schemas.openxmlformats.org/officeDocument/2006/relationships" id="256" r:id="R9fca8e22073f4a98"/>
    <p:sldId xmlns:r="http://schemas.openxmlformats.org/officeDocument/2006/relationships" id="257" r:id="R400c5bbcc9bc4fe9"/>
    <p:sldId xmlns:r="http://schemas.openxmlformats.org/officeDocument/2006/relationships" id="258" r:id="Rbf3a731b1a6a451d"/>
    <p:sldId xmlns:r="http://schemas.openxmlformats.org/officeDocument/2006/relationships" id="259" r:id="R36468a2d7f884125"/>
    <p:sldId xmlns:r="http://schemas.openxmlformats.org/officeDocument/2006/relationships" id="260" r:id="Rc0a32eb01a9a4c2b"/>
    <p:sldId xmlns:r="http://schemas.openxmlformats.org/officeDocument/2006/relationships" id="261" r:id="R4b3234ef19ec4271"/>
    <p:sldId xmlns:r="http://schemas.openxmlformats.org/officeDocument/2006/relationships" id="262" r:id="R6a8f9ab47eda43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7fda7013b34d4e" /><Relationship Type="http://schemas.openxmlformats.org/officeDocument/2006/relationships/slide" Target="/ppt/slides/slide1.xml" Id="R9fca8e22073f4a98" /><Relationship Type="http://schemas.openxmlformats.org/officeDocument/2006/relationships/slide" Target="/ppt/slides/slide2.xml" Id="R400c5bbcc9bc4fe9" /><Relationship Type="http://schemas.openxmlformats.org/officeDocument/2006/relationships/slide" Target="/ppt/slides/slide3.xml" Id="Rbf3a731b1a6a451d" /><Relationship Type="http://schemas.openxmlformats.org/officeDocument/2006/relationships/slide" Target="/ppt/slides/slide4.xml" Id="R36468a2d7f884125" /><Relationship Type="http://schemas.openxmlformats.org/officeDocument/2006/relationships/slide" Target="/ppt/slides/slide5.xml" Id="Rc0a32eb01a9a4c2b" /><Relationship Type="http://schemas.openxmlformats.org/officeDocument/2006/relationships/slide" Target="/ppt/slides/slide6.xml" Id="R4b3234ef19ec4271" /><Relationship Type="http://schemas.openxmlformats.org/officeDocument/2006/relationships/slide" Target="/ppt/slides/slide7.xml" Id="R6a8f9ab47eda43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5f2a6ef4c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ce35e14104836" /><Relationship Type="http://schemas.openxmlformats.org/officeDocument/2006/relationships/theme" Target="/ppt/slideMasters/theme/theme1.xml" Id="R0c059e80f5e941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ce35e1410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1ba4757f43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77095b51a4d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543c5c0f42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75cc30b48746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a80e74de0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5bd0fa299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54cfc8b7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