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7639a69ffc4b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ed139f3bb4fad"/>
  </p:sldMasterIdLst>
  <p:sldIdLst>
    <p:sldId xmlns:r="http://schemas.openxmlformats.org/officeDocument/2006/relationships" id="256" r:id="R8a74499df7034544"/>
    <p:sldId xmlns:r="http://schemas.openxmlformats.org/officeDocument/2006/relationships" id="257" r:id="R684fba1585b04622"/>
    <p:sldId xmlns:r="http://schemas.openxmlformats.org/officeDocument/2006/relationships" id="258" r:id="Rd8d87c02e11342b7"/>
    <p:sldId xmlns:r="http://schemas.openxmlformats.org/officeDocument/2006/relationships" id="259" r:id="R2e0aba65694c4ec8"/>
    <p:sldId xmlns:r="http://schemas.openxmlformats.org/officeDocument/2006/relationships" id="260" r:id="Raa2d22f1c91d4a73"/>
    <p:sldId xmlns:r="http://schemas.openxmlformats.org/officeDocument/2006/relationships" id="261" r:id="Rc5ea6b3a79ae4652"/>
    <p:sldId xmlns:r="http://schemas.openxmlformats.org/officeDocument/2006/relationships" id="262" r:id="R4c12a8fa6aef4e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ed139f3bb4fad" /><Relationship Type="http://schemas.openxmlformats.org/officeDocument/2006/relationships/slide" Target="/ppt/slides/slide1.xml" Id="R8a74499df7034544" /><Relationship Type="http://schemas.openxmlformats.org/officeDocument/2006/relationships/slide" Target="/ppt/slides/slide2.xml" Id="R684fba1585b04622" /><Relationship Type="http://schemas.openxmlformats.org/officeDocument/2006/relationships/slide" Target="/ppt/slides/slide3.xml" Id="Rd8d87c02e11342b7" /><Relationship Type="http://schemas.openxmlformats.org/officeDocument/2006/relationships/slide" Target="/ppt/slides/slide4.xml" Id="R2e0aba65694c4ec8" /><Relationship Type="http://schemas.openxmlformats.org/officeDocument/2006/relationships/slide" Target="/ppt/slides/slide5.xml" Id="Raa2d22f1c91d4a73" /><Relationship Type="http://schemas.openxmlformats.org/officeDocument/2006/relationships/slide" Target="/ppt/slides/slide6.xml" Id="Rc5ea6b3a79ae4652" /><Relationship Type="http://schemas.openxmlformats.org/officeDocument/2006/relationships/slide" Target="/ppt/slides/slide7.xml" Id="R4c12a8fa6aef4e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71f6b03de46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68e65a4154802" /><Relationship Type="http://schemas.openxmlformats.org/officeDocument/2006/relationships/theme" Target="/ppt/slideMasters/theme/theme1.xml" Id="R74c3bd71ea3549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c68e65a41548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26cb4414d40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0197095db4e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3d62d76c243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f0882ab984e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d6c349e4841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dde10266b41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7f30a5cf046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ATLANTIS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ATLANTIS 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−774 522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37 856 382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838 798 098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1 115 138 245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FRITZ  –  71,2 %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FRITZ  –  28,8 %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957 494 579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