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193af8e53f47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f1b63b4504765"/>
  </p:sldMasterIdLst>
  <p:sldIdLst>
    <p:sldId xmlns:r="http://schemas.openxmlformats.org/officeDocument/2006/relationships" id="256" r:id="Ra6eecfa3d47b4708"/>
    <p:sldId xmlns:r="http://schemas.openxmlformats.org/officeDocument/2006/relationships" id="257" r:id="R93298bc2532c43f1"/>
    <p:sldId xmlns:r="http://schemas.openxmlformats.org/officeDocument/2006/relationships" id="258" r:id="Re47a78b86a254a0f"/>
    <p:sldId xmlns:r="http://schemas.openxmlformats.org/officeDocument/2006/relationships" id="259" r:id="R980c7d8dd78f4062"/>
    <p:sldId xmlns:r="http://schemas.openxmlformats.org/officeDocument/2006/relationships" id="260" r:id="Rcac1560bde1546cf"/>
    <p:sldId xmlns:r="http://schemas.openxmlformats.org/officeDocument/2006/relationships" id="261" r:id="R4708fa4991cb45f4"/>
    <p:sldId xmlns:r="http://schemas.openxmlformats.org/officeDocument/2006/relationships" id="262" r:id="Re264c35fbead49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f1b63b4504765" /><Relationship Type="http://schemas.openxmlformats.org/officeDocument/2006/relationships/slide" Target="/ppt/slides/slide1.xml" Id="Ra6eecfa3d47b4708" /><Relationship Type="http://schemas.openxmlformats.org/officeDocument/2006/relationships/slide" Target="/ppt/slides/slide2.xml" Id="R93298bc2532c43f1" /><Relationship Type="http://schemas.openxmlformats.org/officeDocument/2006/relationships/slide" Target="/ppt/slides/slide3.xml" Id="Re47a78b86a254a0f" /><Relationship Type="http://schemas.openxmlformats.org/officeDocument/2006/relationships/slide" Target="/ppt/slides/slide4.xml" Id="R980c7d8dd78f4062" /><Relationship Type="http://schemas.openxmlformats.org/officeDocument/2006/relationships/slide" Target="/ppt/slides/slide5.xml" Id="Rcac1560bde1546cf" /><Relationship Type="http://schemas.openxmlformats.org/officeDocument/2006/relationships/slide" Target="/ppt/slides/slide6.xml" Id="R4708fa4991cb45f4" /><Relationship Type="http://schemas.openxmlformats.org/officeDocument/2006/relationships/slide" Target="/ppt/slides/slide7.xml" Id="Re264c35fbead49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ac66206c642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3b27bde3243ae" /><Relationship Type="http://schemas.openxmlformats.org/officeDocument/2006/relationships/theme" Target="/ppt/slideMasters/theme/theme1.xml" Id="Rcc2f71d7b87240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3b27bde3243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02915dc7b47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2ade70c27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00331b7434c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2b85fe0964b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939523c7649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aa12daf4d47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8f0039a1741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SAGENES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SAGENES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SAGENES MATSENTER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SAGENES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SAGENES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SAGENES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418 767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5 104 458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5 414 280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SAGENES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SAGENES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SAGENES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Olvikvegen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20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spar.adland@ngbutikk.net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957 562 043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SAGENES MATSENTER AS</a:t>
            </a:r>
          </a:p>
        </p:txBody>
      </p:sp>
    </p:spTree>
  </p:cSld>
  <p:clrMapOvr>
    <a:masterClrMapping xmlns:a="http://schemas.openxmlformats.org/drawingml/2006/main"/>
  </p:clrMapOvr>
</p:sld>
</file>