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6aea3d378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1c0fa5f4e4e98"/>
  </p:sldMasterIdLst>
  <p:sldIdLst>
    <p:sldId xmlns:r="http://schemas.openxmlformats.org/officeDocument/2006/relationships" id="256" r:id="Rf162b34428dd4d47"/>
    <p:sldId xmlns:r="http://schemas.openxmlformats.org/officeDocument/2006/relationships" id="257" r:id="Rb430c77590044a9b"/>
    <p:sldId xmlns:r="http://schemas.openxmlformats.org/officeDocument/2006/relationships" id="258" r:id="R149bca7122db431d"/>
    <p:sldId xmlns:r="http://schemas.openxmlformats.org/officeDocument/2006/relationships" id="259" r:id="R255db26381234a14"/>
    <p:sldId xmlns:r="http://schemas.openxmlformats.org/officeDocument/2006/relationships" id="260" r:id="R80f9ca1a8469457b"/>
    <p:sldId xmlns:r="http://schemas.openxmlformats.org/officeDocument/2006/relationships" id="261" r:id="Rbfc0526b6b584612"/>
    <p:sldId xmlns:r="http://schemas.openxmlformats.org/officeDocument/2006/relationships" id="262" r:id="R1437f3bb618e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1c0fa5f4e4e98" /><Relationship Type="http://schemas.openxmlformats.org/officeDocument/2006/relationships/slide" Target="/ppt/slides/slide1.xml" Id="Rf162b34428dd4d47" /><Relationship Type="http://schemas.openxmlformats.org/officeDocument/2006/relationships/slide" Target="/ppt/slides/slide2.xml" Id="Rb430c77590044a9b" /><Relationship Type="http://schemas.openxmlformats.org/officeDocument/2006/relationships/slide" Target="/ppt/slides/slide3.xml" Id="R149bca7122db431d" /><Relationship Type="http://schemas.openxmlformats.org/officeDocument/2006/relationships/slide" Target="/ppt/slides/slide4.xml" Id="R255db26381234a14" /><Relationship Type="http://schemas.openxmlformats.org/officeDocument/2006/relationships/slide" Target="/ppt/slides/slide5.xml" Id="R80f9ca1a8469457b" /><Relationship Type="http://schemas.openxmlformats.org/officeDocument/2006/relationships/slide" Target="/ppt/slides/slide6.xml" Id="Rbfc0526b6b584612" /><Relationship Type="http://schemas.openxmlformats.org/officeDocument/2006/relationships/slide" Target="/ppt/slides/slide7.xml" Id="R1437f3bb618e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db317a62e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36d37bf5435e" /><Relationship Type="http://schemas.openxmlformats.org/officeDocument/2006/relationships/theme" Target="/ppt/slideMasters/theme/theme1.xml" Id="R0a810d53dc08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236d37bf5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7ba9653e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b503fe70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aee70b4f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fd84945f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353cc06b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5604864c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b96f0bd5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MYRSTADGÅRDEN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MYRSTADGÅRDEN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16 480 723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MYRSTAD DYBVIK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Spjelkavikvegen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957 693 849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