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bfcbf29f1740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99d4780ea04a7f"/>
  </p:sldMasterIdLst>
  <p:sldIdLst>
    <p:sldId xmlns:r="http://schemas.openxmlformats.org/officeDocument/2006/relationships" id="256" r:id="R2c253e91d2b14f8f"/>
    <p:sldId xmlns:r="http://schemas.openxmlformats.org/officeDocument/2006/relationships" id="257" r:id="R58d7f11d65e3491e"/>
    <p:sldId xmlns:r="http://schemas.openxmlformats.org/officeDocument/2006/relationships" id="258" r:id="R568893aa3278443e"/>
    <p:sldId xmlns:r="http://schemas.openxmlformats.org/officeDocument/2006/relationships" id="259" r:id="R752c10909bf54751"/>
    <p:sldId xmlns:r="http://schemas.openxmlformats.org/officeDocument/2006/relationships" id="260" r:id="R816d5052aadb4dd3"/>
    <p:sldId xmlns:r="http://schemas.openxmlformats.org/officeDocument/2006/relationships" id="261" r:id="R9fe9ce0bccdb4cc6"/>
    <p:sldId xmlns:r="http://schemas.openxmlformats.org/officeDocument/2006/relationships" id="262" r:id="Rae0263b5508a43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99d4780ea04a7f" /><Relationship Type="http://schemas.openxmlformats.org/officeDocument/2006/relationships/slide" Target="/ppt/slides/slide1.xml" Id="R2c253e91d2b14f8f" /><Relationship Type="http://schemas.openxmlformats.org/officeDocument/2006/relationships/slide" Target="/ppt/slides/slide2.xml" Id="R58d7f11d65e3491e" /><Relationship Type="http://schemas.openxmlformats.org/officeDocument/2006/relationships/slide" Target="/ppt/slides/slide3.xml" Id="R568893aa3278443e" /><Relationship Type="http://schemas.openxmlformats.org/officeDocument/2006/relationships/slide" Target="/ppt/slides/slide4.xml" Id="R752c10909bf54751" /><Relationship Type="http://schemas.openxmlformats.org/officeDocument/2006/relationships/slide" Target="/ppt/slides/slide5.xml" Id="R816d5052aadb4dd3" /><Relationship Type="http://schemas.openxmlformats.org/officeDocument/2006/relationships/slide" Target="/ppt/slides/slide6.xml" Id="R9fe9ce0bccdb4cc6" /><Relationship Type="http://schemas.openxmlformats.org/officeDocument/2006/relationships/slide" Target="/ppt/slides/slide7.xml" Id="Rae0263b5508a43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88cc28dbe74e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e468bc84a4f5d" /><Relationship Type="http://schemas.openxmlformats.org/officeDocument/2006/relationships/theme" Target="/ppt/slideMasters/theme/theme1.xml" Id="R3be2c10bcdd846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ee468bc84a4f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d8d8d2f6340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0ad5c6ce045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6bb2d5c6a4d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c7d8ba7aa4f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22a00fd3740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fde3ae46d43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3f3fe1fb941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BYEHJØRNET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BYEHJØRNET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2 661 002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2 630 193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2 722 042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12 419 157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14 343 927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UNNI BYE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Aakranns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957 727 603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