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e7922c1b3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52ebe541440b4"/>
  </p:sldMasterIdLst>
  <p:sldIdLst>
    <p:sldId xmlns:r="http://schemas.openxmlformats.org/officeDocument/2006/relationships" id="256" r:id="R703edfdccbcb43a0"/>
    <p:sldId xmlns:r="http://schemas.openxmlformats.org/officeDocument/2006/relationships" id="257" r:id="Rad7bd35f9c8e4813"/>
    <p:sldId xmlns:r="http://schemas.openxmlformats.org/officeDocument/2006/relationships" id="258" r:id="Raa0c90254ff748b9"/>
    <p:sldId xmlns:r="http://schemas.openxmlformats.org/officeDocument/2006/relationships" id="259" r:id="R3fb2a599a3ab41d2"/>
    <p:sldId xmlns:r="http://schemas.openxmlformats.org/officeDocument/2006/relationships" id="260" r:id="R9f1ab4bbff52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52ebe541440b4" /><Relationship Type="http://schemas.openxmlformats.org/officeDocument/2006/relationships/slide" Target="/ppt/slides/slide1.xml" Id="R703edfdccbcb43a0" /><Relationship Type="http://schemas.openxmlformats.org/officeDocument/2006/relationships/slide" Target="/ppt/slides/slide2.xml" Id="Rad7bd35f9c8e4813" /><Relationship Type="http://schemas.openxmlformats.org/officeDocument/2006/relationships/slide" Target="/ppt/slides/slide3.xml" Id="Raa0c90254ff748b9" /><Relationship Type="http://schemas.openxmlformats.org/officeDocument/2006/relationships/slide" Target="/ppt/slides/slide4.xml" Id="R3fb2a599a3ab41d2" /><Relationship Type="http://schemas.openxmlformats.org/officeDocument/2006/relationships/slide" Target="/ppt/slides/slide5.xml" Id="R9f1ab4bbff52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50d6f1a40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bf902ff44010" /><Relationship Type="http://schemas.openxmlformats.org/officeDocument/2006/relationships/theme" Target="/ppt/slideMasters/theme/theme1.xml" Id="Rd2595cee54b6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bbf902ff4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8cb582f5f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a30dded64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9f66cf1d3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028caaa1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ac2102a0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