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db1004597b40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626d2ed5014c49"/>
  </p:sldMasterIdLst>
  <p:sldIdLst>
    <p:sldId xmlns:r="http://schemas.openxmlformats.org/officeDocument/2006/relationships" id="256" r:id="R0baf0599825c4f5e"/>
    <p:sldId xmlns:r="http://schemas.openxmlformats.org/officeDocument/2006/relationships" id="257" r:id="R1ebe7ff9666e40e2"/>
    <p:sldId xmlns:r="http://schemas.openxmlformats.org/officeDocument/2006/relationships" id="258" r:id="Rce11d9e17a444741"/>
    <p:sldId xmlns:r="http://schemas.openxmlformats.org/officeDocument/2006/relationships" id="259" r:id="R45b8baf007ad4fd2"/>
    <p:sldId xmlns:r="http://schemas.openxmlformats.org/officeDocument/2006/relationships" id="260" r:id="R20ac77f6b53a4ce2"/>
    <p:sldId xmlns:r="http://schemas.openxmlformats.org/officeDocument/2006/relationships" id="261" r:id="R885182e133bc486a"/>
    <p:sldId xmlns:r="http://schemas.openxmlformats.org/officeDocument/2006/relationships" id="262" r:id="Rb2f79ad7dda041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626d2ed5014c49" /><Relationship Type="http://schemas.openxmlformats.org/officeDocument/2006/relationships/slide" Target="/ppt/slides/slide1.xml" Id="R0baf0599825c4f5e" /><Relationship Type="http://schemas.openxmlformats.org/officeDocument/2006/relationships/slide" Target="/ppt/slides/slide2.xml" Id="R1ebe7ff9666e40e2" /><Relationship Type="http://schemas.openxmlformats.org/officeDocument/2006/relationships/slide" Target="/ppt/slides/slide3.xml" Id="Rce11d9e17a444741" /><Relationship Type="http://schemas.openxmlformats.org/officeDocument/2006/relationships/slide" Target="/ppt/slides/slide4.xml" Id="R45b8baf007ad4fd2" /><Relationship Type="http://schemas.openxmlformats.org/officeDocument/2006/relationships/slide" Target="/ppt/slides/slide5.xml" Id="R20ac77f6b53a4ce2" /><Relationship Type="http://schemas.openxmlformats.org/officeDocument/2006/relationships/slide" Target="/ppt/slides/slide6.xml" Id="R885182e133bc486a" /><Relationship Type="http://schemas.openxmlformats.org/officeDocument/2006/relationships/slide" Target="/ppt/slides/slide7.xml" Id="Rb2f79ad7dda041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6c4eba9e4648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c4161d09469d" /><Relationship Type="http://schemas.openxmlformats.org/officeDocument/2006/relationships/theme" Target="/ppt/slideMasters/theme/theme1.xml" Id="Ra4050d113c764c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2dc4161d0946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6893f7fce40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8992c9e8341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504543ba47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8a45e221849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b5cb36a6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153e1a314d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9b4a3467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 BENJAMINSEN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 BENJAMINSEN AS ble etablert [år] og holder til i Risøyhamn.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39 557 043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4 473 108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3 669 554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29 872 129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46 764 383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MORTEN BENJAMINSEN  –  52,1 %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BENJAMINSEN  –  30,2 %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BENJAMINSEN  –  17,7 %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Withs vei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8484 Risøyhamn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hans.thbenjaminsen@gmail.com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957 857 159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 BENJAMINSEN AS</a:t>
            </a:r>
          </a:p>
        </p:txBody>
      </p:sp>
    </p:spTree>
  </p:cSld>
  <p:clrMapOvr>
    <a:masterClrMapping xmlns:a="http://schemas.openxmlformats.org/drawingml/2006/main"/>
  </p:clrMapOvr>
</p:sld>
</file>