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30b21366c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a127e55e642c7"/>
  </p:sldMasterIdLst>
  <p:sldIdLst>
    <p:sldId xmlns:r="http://schemas.openxmlformats.org/officeDocument/2006/relationships" id="256" r:id="R83fc6e6e571d4925"/>
    <p:sldId xmlns:r="http://schemas.openxmlformats.org/officeDocument/2006/relationships" id="257" r:id="R73c45025c84745db"/>
    <p:sldId xmlns:r="http://schemas.openxmlformats.org/officeDocument/2006/relationships" id="258" r:id="Rbbf07a26c53448b9"/>
    <p:sldId xmlns:r="http://schemas.openxmlformats.org/officeDocument/2006/relationships" id="259" r:id="R3e11470060174ef0"/>
    <p:sldId xmlns:r="http://schemas.openxmlformats.org/officeDocument/2006/relationships" id="260" r:id="R3b18c2096b704e76"/>
    <p:sldId xmlns:r="http://schemas.openxmlformats.org/officeDocument/2006/relationships" id="261" r:id="Rc2c4a2aa9dcf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a127e55e642c7" /><Relationship Type="http://schemas.openxmlformats.org/officeDocument/2006/relationships/slide" Target="/ppt/slides/slide1.xml" Id="R83fc6e6e571d4925" /><Relationship Type="http://schemas.openxmlformats.org/officeDocument/2006/relationships/slide" Target="/ppt/slides/slide2.xml" Id="R73c45025c84745db" /><Relationship Type="http://schemas.openxmlformats.org/officeDocument/2006/relationships/slide" Target="/ppt/slides/slide3.xml" Id="Rbbf07a26c53448b9" /><Relationship Type="http://schemas.openxmlformats.org/officeDocument/2006/relationships/slide" Target="/ppt/slides/slide4.xml" Id="R3e11470060174ef0" /><Relationship Type="http://schemas.openxmlformats.org/officeDocument/2006/relationships/slide" Target="/ppt/slides/slide5.xml" Id="R3b18c2096b704e76" /><Relationship Type="http://schemas.openxmlformats.org/officeDocument/2006/relationships/slide" Target="/ppt/slides/slide6.xml" Id="Rc2c4a2aa9dcf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e5cd8600c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dc557cb94540" /><Relationship Type="http://schemas.openxmlformats.org/officeDocument/2006/relationships/theme" Target="/ppt/slideMasters/theme/theme1.xml" Id="R56f8d77c4992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74dc557cb9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ffb79cbd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2d8d9b767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b604edb1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498486d2d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32363f29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52ed6fe7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KFUK-KFUM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KFUK-KFUM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91 321 616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−1 268 615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167 311 039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337 800 203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www.kfuk-kfum.no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957 914 330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KFUK-KFUM NORGE</a:t>
            </a:r>
          </a:p>
        </p:txBody>
      </p:sp>
    </p:spTree>
  </p:cSld>
  <p:clrMapOvr>
    <a:masterClrMapping xmlns:a="http://schemas.openxmlformats.org/drawingml/2006/main"/>
  </p:clrMapOvr>
</p:sld>
</file>