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c6059ad33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7d9fc10694b73"/>
  </p:sldMasterIdLst>
  <p:sldIdLst>
    <p:sldId xmlns:r="http://schemas.openxmlformats.org/officeDocument/2006/relationships" id="256" r:id="Rd9d86c9c57964af1"/>
    <p:sldId xmlns:r="http://schemas.openxmlformats.org/officeDocument/2006/relationships" id="257" r:id="R3103e11f819d4a79"/>
    <p:sldId xmlns:r="http://schemas.openxmlformats.org/officeDocument/2006/relationships" id="258" r:id="Rbd0fac3a427642ff"/>
    <p:sldId xmlns:r="http://schemas.openxmlformats.org/officeDocument/2006/relationships" id="259" r:id="Rf303d1d85ddc470c"/>
    <p:sldId xmlns:r="http://schemas.openxmlformats.org/officeDocument/2006/relationships" id="260" r:id="R1d8530cba82b42bf"/>
    <p:sldId xmlns:r="http://schemas.openxmlformats.org/officeDocument/2006/relationships" id="261" r:id="R542534ee44c74e68"/>
    <p:sldId xmlns:r="http://schemas.openxmlformats.org/officeDocument/2006/relationships" id="262" r:id="R92cb53d8f26b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7d9fc10694b73" /><Relationship Type="http://schemas.openxmlformats.org/officeDocument/2006/relationships/slide" Target="/ppt/slides/slide1.xml" Id="Rd9d86c9c57964af1" /><Relationship Type="http://schemas.openxmlformats.org/officeDocument/2006/relationships/slide" Target="/ppt/slides/slide2.xml" Id="R3103e11f819d4a79" /><Relationship Type="http://schemas.openxmlformats.org/officeDocument/2006/relationships/slide" Target="/ppt/slides/slide3.xml" Id="Rbd0fac3a427642ff" /><Relationship Type="http://schemas.openxmlformats.org/officeDocument/2006/relationships/slide" Target="/ppt/slides/slide4.xml" Id="Rf303d1d85ddc470c" /><Relationship Type="http://schemas.openxmlformats.org/officeDocument/2006/relationships/slide" Target="/ppt/slides/slide5.xml" Id="R1d8530cba82b42bf" /><Relationship Type="http://schemas.openxmlformats.org/officeDocument/2006/relationships/slide" Target="/ppt/slides/slide6.xml" Id="R542534ee44c74e68" /><Relationship Type="http://schemas.openxmlformats.org/officeDocument/2006/relationships/slide" Target="/ppt/slides/slide7.xml" Id="R92cb53d8f26b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3c47d48ad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e121f7f84789" /><Relationship Type="http://schemas.openxmlformats.org/officeDocument/2006/relationships/theme" Target="/ppt/slideMasters/theme/theme1.xml" Id="R538c12b954c5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4e121f7f8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ebd5f2b8c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0d39c951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e563f9dc8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215162eb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c9529e83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944fc0566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ff147e558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SKUDAL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SKUDAL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Skudal Revisjon &amp; Rådgivning AS, 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957 927 300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