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aaada3a24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53f6a8f3f45dd"/>
  </p:sldMasterIdLst>
  <p:sldIdLst>
    <p:sldId xmlns:r="http://schemas.openxmlformats.org/officeDocument/2006/relationships" id="256" r:id="R2a3c43875cc1477d"/>
    <p:sldId xmlns:r="http://schemas.openxmlformats.org/officeDocument/2006/relationships" id="257" r:id="Rdbbb74a6251f43d2"/>
    <p:sldId xmlns:r="http://schemas.openxmlformats.org/officeDocument/2006/relationships" id="258" r:id="Ra9519d10d28a437c"/>
    <p:sldId xmlns:r="http://schemas.openxmlformats.org/officeDocument/2006/relationships" id="259" r:id="Re25c6a3416ff4a99"/>
    <p:sldId xmlns:r="http://schemas.openxmlformats.org/officeDocument/2006/relationships" id="260" r:id="R1fe75b340cc1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53f6a8f3f45dd" /><Relationship Type="http://schemas.openxmlformats.org/officeDocument/2006/relationships/slide" Target="/ppt/slides/slide1.xml" Id="R2a3c43875cc1477d" /><Relationship Type="http://schemas.openxmlformats.org/officeDocument/2006/relationships/slide" Target="/ppt/slides/slide2.xml" Id="Rdbbb74a6251f43d2" /><Relationship Type="http://schemas.openxmlformats.org/officeDocument/2006/relationships/slide" Target="/ppt/slides/slide3.xml" Id="Ra9519d10d28a437c" /><Relationship Type="http://schemas.openxmlformats.org/officeDocument/2006/relationships/slide" Target="/ppt/slides/slide4.xml" Id="Re25c6a3416ff4a99" /><Relationship Type="http://schemas.openxmlformats.org/officeDocument/2006/relationships/slide" Target="/ppt/slides/slide5.xml" Id="R1fe75b340cc1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661998f84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84c7cd3b40eb" /><Relationship Type="http://schemas.openxmlformats.org/officeDocument/2006/relationships/theme" Target="/ppt/slideMasters/theme/theme1.xml" Id="Rdecde54398d4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584c7cd3b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409dfbf2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265f7167b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9b7a3bb4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a4e5c887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582ca017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