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4d1bc1683a47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a091d419584c1b"/>
  </p:sldMasterIdLst>
  <p:sldIdLst>
    <p:sldId xmlns:r="http://schemas.openxmlformats.org/officeDocument/2006/relationships" id="256" r:id="R324cf995dee14600"/>
    <p:sldId xmlns:r="http://schemas.openxmlformats.org/officeDocument/2006/relationships" id="257" r:id="R64846ef29cda47cb"/>
    <p:sldId xmlns:r="http://schemas.openxmlformats.org/officeDocument/2006/relationships" id="258" r:id="Rb28168e619bc4071"/>
    <p:sldId xmlns:r="http://schemas.openxmlformats.org/officeDocument/2006/relationships" id="259" r:id="Rc68249a7bffd4c66"/>
    <p:sldId xmlns:r="http://schemas.openxmlformats.org/officeDocument/2006/relationships" id="260" r:id="Rd2851e8a658e4c78"/>
    <p:sldId xmlns:r="http://schemas.openxmlformats.org/officeDocument/2006/relationships" id="261" r:id="R6d25c7dce133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091d419584c1b" /><Relationship Type="http://schemas.openxmlformats.org/officeDocument/2006/relationships/slide" Target="/ppt/slides/slide1.xml" Id="R324cf995dee14600" /><Relationship Type="http://schemas.openxmlformats.org/officeDocument/2006/relationships/slide" Target="/ppt/slides/slide2.xml" Id="R64846ef29cda47cb" /><Relationship Type="http://schemas.openxmlformats.org/officeDocument/2006/relationships/slide" Target="/ppt/slides/slide3.xml" Id="Rb28168e619bc4071" /><Relationship Type="http://schemas.openxmlformats.org/officeDocument/2006/relationships/slide" Target="/ppt/slides/slide4.xml" Id="Rc68249a7bffd4c66" /><Relationship Type="http://schemas.openxmlformats.org/officeDocument/2006/relationships/slide" Target="/ppt/slides/slide5.xml" Id="Rd2851e8a658e4c78" /><Relationship Type="http://schemas.openxmlformats.org/officeDocument/2006/relationships/slide" Target="/ppt/slides/slide6.xml" Id="R6d25c7dce133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ea973c36a84b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7e395c86943f3" /><Relationship Type="http://schemas.openxmlformats.org/officeDocument/2006/relationships/theme" Target="/ppt/slideMasters/theme/theme1.xml" Id="R7c283d4a13c5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57e395c86943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9df594b9740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affbb933b41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28060d26047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dc5b35a914a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2259e802544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91e8ee8d6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GRUE FINNSKOG FORBRUKSFORENING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FINNSKOG FORBRUKSFORENING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GRUE FINNSKOG FORBRUKSFORENING SA ble etablert [år] og holder til i Grue Finnskog.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FINNSKOG FORBRUKSFORENING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FINNSKOG FORBRUKSFORENING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FINNSKOG FORBRUKSFORENING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−462 322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1 185 468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3 463 088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FINNSKOG FORBRUKSFORENING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Finnskogvegen 2490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2256 Grue Finnskog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55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styret@forbruksforeningen.no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958 134 827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FINNSKOG FORBRUKSFORENING SA</a:t>
            </a:r>
          </a:p>
        </p:txBody>
      </p:sp>
    </p:spTree>
  </p:cSld>
  <p:clrMapOvr>
    <a:masterClrMapping xmlns:a="http://schemas.openxmlformats.org/drawingml/2006/main"/>
  </p:clrMapOvr>
</p:sld>
</file>