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38d13715264c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50a5b43aad4934"/>
  </p:sldMasterIdLst>
  <p:sldIdLst>
    <p:sldId xmlns:r="http://schemas.openxmlformats.org/officeDocument/2006/relationships" id="256" r:id="R224f4b3af688428c"/>
    <p:sldId xmlns:r="http://schemas.openxmlformats.org/officeDocument/2006/relationships" id="257" r:id="Refe24e4c0eb4402b"/>
    <p:sldId xmlns:r="http://schemas.openxmlformats.org/officeDocument/2006/relationships" id="258" r:id="R52fe206c1bf047ca"/>
    <p:sldId xmlns:r="http://schemas.openxmlformats.org/officeDocument/2006/relationships" id="259" r:id="R00eacf45cce04f8d"/>
    <p:sldId xmlns:r="http://schemas.openxmlformats.org/officeDocument/2006/relationships" id="260" r:id="R0f2152287051406c"/>
    <p:sldId xmlns:r="http://schemas.openxmlformats.org/officeDocument/2006/relationships" id="261" r:id="R16c1564eec8a4b9b"/>
    <p:sldId xmlns:r="http://schemas.openxmlformats.org/officeDocument/2006/relationships" id="262" r:id="Rebcea92cdbc84a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50a5b43aad4934" /><Relationship Type="http://schemas.openxmlformats.org/officeDocument/2006/relationships/slide" Target="/ppt/slides/slide1.xml" Id="R224f4b3af688428c" /><Relationship Type="http://schemas.openxmlformats.org/officeDocument/2006/relationships/slide" Target="/ppt/slides/slide2.xml" Id="Refe24e4c0eb4402b" /><Relationship Type="http://schemas.openxmlformats.org/officeDocument/2006/relationships/slide" Target="/ppt/slides/slide3.xml" Id="R52fe206c1bf047ca" /><Relationship Type="http://schemas.openxmlformats.org/officeDocument/2006/relationships/slide" Target="/ppt/slides/slide4.xml" Id="R00eacf45cce04f8d" /><Relationship Type="http://schemas.openxmlformats.org/officeDocument/2006/relationships/slide" Target="/ppt/slides/slide5.xml" Id="R0f2152287051406c" /><Relationship Type="http://schemas.openxmlformats.org/officeDocument/2006/relationships/slide" Target="/ppt/slides/slide6.xml" Id="R16c1564eec8a4b9b" /><Relationship Type="http://schemas.openxmlformats.org/officeDocument/2006/relationships/slide" Target="/ppt/slides/slide7.xml" Id="Rebcea92cdbc84a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66ea2bb4dc42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5eebb0b714314" /><Relationship Type="http://schemas.openxmlformats.org/officeDocument/2006/relationships/theme" Target="/ppt/slideMasters/theme/theme1.xml" Id="R2e583ca137734b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a5eebb0b7143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e89de697d49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df07f2abd45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6cda03a4447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ee9d6275d4b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7774f94e844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e4e5ba3454a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ae15c610041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26 521 465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111 424 519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130 576 219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BJARNE  –  79,0 %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IWONA OG BJARNE RIEBERS  –  21,0 %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958 187 270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