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b3488b038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f4ac87b324c7d"/>
  </p:sldMasterIdLst>
  <p:sldIdLst>
    <p:sldId xmlns:r="http://schemas.openxmlformats.org/officeDocument/2006/relationships" id="256" r:id="R8832d0ee71254d00"/>
    <p:sldId xmlns:r="http://schemas.openxmlformats.org/officeDocument/2006/relationships" id="257" r:id="Reb1624ca68dd4bdb"/>
    <p:sldId xmlns:r="http://schemas.openxmlformats.org/officeDocument/2006/relationships" id="258" r:id="R3d86623e11e14e11"/>
    <p:sldId xmlns:r="http://schemas.openxmlformats.org/officeDocument/2006/relationships" id="259" r:id="Rc29d942582234b04"/>
    <p:sldId xmlns:r="http://schemas.openxmlformats.org/officeDocument/2006/relationships" id="260" r:id="R0cfe401562fe45d7"/>
    <p:sldId xmlns:r="http://schemas.openxmlformats.org/officeDocument/2006/relationships" id="261" r:id="Ra1c1761ad5fa4def"/>
    <p:sldId xmlns:r="http://schemas.openxmlformats.org/officeDocument/2006/relationships" id="262" r:id="R5f4d08ae774b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f4ac87b324c7d" /><Relationship Type="http://schemas.openxmlformats.org/officeDocument/2006/relationships/slide" Target="/ppt/slides/slide1.xml" Id="R8832d0ee71254d00" /><Relationship Type="http://schemas.openxmlformats.org/officeDocument/2006/relationships/slide" Target="/ppt/slides/slide2.xml" Id="Reb1624ca68dd4bdb" /><Relationship Type="http://schemas.openxmlformats.org/officeDocument/2006/relationships/slide" Target="/ppt/slides/slide3.xml" Id="R3d86623e11e14e11" /><Relationship Type="http://schemas.openxmlformats.org/officeDocument/2006/relationships/slide" Target="/ppt/slides/slide4.xml" Id="Rc29d942582234b04" /><Relationship Type="http://schemas.openxmlformats.org/officeDocument/2006/relationships/slide" Target="/ppt/slides/slide5.xml" Id="R0cfe401562fe45d7" /><Relationship Type="http://schemas.openxmlformats.org/officeDocument/2006/relationships/slide" Target="/ppt/slides/slide6.xml" Id="Ra1c1761ad5fa4def" /><Relationship Type="http://schemas.openxmlformats.org/officeDocument/2006/relationships/slide" Target="/ppt/slides/slide7.xml" Id="R5f4d08ae774b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5929bab41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d0ce8baf74795" /><Relationship Type="http://schemas.openxmlformats.org/officeDocument/2006/relationships/theme" Target="/ppt/slideMasters/theme/theme1.xml" Id="Rc2bebfb36682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d0ce8baf7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7a9c89e2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34cc1f0d1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4b2d5f9b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d453edb4e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0d274f525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dc85f19a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18611f9a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