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51f67af9f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a49b8a0a3411c"/>
  </p:sldMasterIdLst>
  <p:sldIdLst>
    <p:sldId xmlns:r="http://schemas.openxmlformats.org/officeDocument/2006/relationships" id="256" r:id="Rbc67a2df74284a86"/>
    <p:sldId xmlns:r="http://schemas.openxmlformats.org/officeDocument/2006/relationships" id="257" r:id="Rd7841a46009a4807"/>
    <p:sldId xmlns:r="http://schemas.openxmlformats.org/officeDocument/2006/relationships" id="258" r:id="R9498de29422b484a"/>
    <p:sldId xmlns:r="http://schemas.openxmlformats.org/officeDocument/2006/relationships" id="259" r:id="R8c08673cb8514d9a"/>
    <p:sldId xmlns:r="http://schemas.openxmlformats.org/officeDocument/2006/relationships" id="260" r:id="Rc1faeff9a0914e53"/>
    <p:sldId xmlns:r="http://schemas.openxmlformats.org/officeDocument/2006/relationships" id="261" r:id="R710030300f88417e"/>
    <p:sldId xmlns:r="http://schemas.openxmlformats.org/officeDocument/2006/relationships" id="262" r:id="R60c437b21c08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a49b8a0a3411c" /><Relationship Type="http://schemas.openxmlformats.org/officeDocument/2006/relationships/slide" Target="/ppt/slides/slide1.xml" Id="Rbc67a2df74284a86" /><Relationship Type="http://schemas.openxmlformats.org/officeDocument/2006/relationships/slide" Target="/ppt/slides/slide2.xml" Id="Rd7841a46009a4807" /><Relationship Type="http://schemas.openxmlformats.org/officeDocument/2006/relationships/slide" Target="/ppt/slides/slide3.xml" Id="R9498de29422b484a" /><Relationship Type="http://schemas.openxmlformats.org/officeDocument/2006/relationships/slide" Target="/ppt/slides/slide4.xml" Id="R8c08673cb8514d9a" /><Relationship Type="http://schemas.openxmlformats.org/officeDocument/2006/relationships/slide" Target="/ppt/slides/slide5.xml" Id="Rc1faeff9a0914e53" /><Relationship Type="http://schemas.openxmlformats.org/officeDocument/2006/relationships/slide" Target="/ppt/slides/slide6.xml" Id="R710030300f88417e" /><Relationship Type="http://schemas.openxmlformats.org/officeDocument/2006/relationships/slide" Target="/ppt/slides/slide7.xml" Id="R60c437b21c08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c13a2a1b4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02210daa47e0" /><Relationship Type="http://schemas.openxmlformats.org/officeDocument/2006/relationships/theme" Target="/ppt/slideMasters/theme/theme1.xml" Id="R805137265c06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f02210daa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9d997d6f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e9a7639d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b324d7e71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6214d8d9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335e2efd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9bd2f395e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fdfecad9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