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aab14462ec4a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39a4f1a1374b12"/>
  </p:sldMasterIdLst>
  <p:sldIdLst>
    <p:sldId xmlns:r="http://schemas.openxmlformats.org/officeDocument/2006/relationships" id="256" r:id="Rb6117be793d54c9c"/>
    <p:sldId xmlns:r="http://schemas.openxmlformats.org/officeDocument/2006/relationships" id="257" r:id="R472848cc49944d84"/>
    <p:sldId xmlns:r="http://schemas.openxmlformats.org/officeDocument/2006/relationships" id="258" r:id="R6167a2173229416c"/>
    <p:sldId xmlns:r="http://schemas.openxmlformats.org/officeDocument/2006/relationships" id="259" r:id="Re046c783f28b475d"/>
    <p:sldId xmlns:r="http://schemas.openxmlformats.org/officeDocument/2006/relationships" id="260" r:id="R670c1449d9bc4234"/>
    <p:sldId xmlns:r="http://schemas.openxmlformats.org/officeDocument/2006/relationships" id="261" r:id="R84eff6d03a8d4d42"/>
    <p:sldId xmlns:r="http://schemas.openxmlformats.org/officeDocument/2006/relationships" id="262" r:id="R0b73dcabee8040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9a4f1a1374b12" /><Relationship Type="http://schemas.openxmlformats.org/officeDocument/2006/relationships/slide" Target="/ppt/slides/slide1.xml" Id="Rb6117be793d54c9c" /><Relationship Type="http://schemas.openxmlformats.org/officeDocument/2006/relationships/slide" Target="/ppt/slides/slide2.xml" Id="R472848cc49944d84" /><Relationship Type="http://schemas.openxmlformats.org/officeDocument/2006/relationships/slide" Target="/ppt/slides/slide3.xml" Id="R6167a2173229416c" /><Relationship Type="http://schemas.openxmlformats.org/officeDocument/2006/relationships/slide" Target="/ppt/slides/slide4.xml" Id="Re046c783f28b475d" /><Relationship Type="http://schemas.openxmlformats.org/officeDocument/2006/relationships/slide" Target="/ppt/slides/slide5.xml" Id="R670c1449d9bc4234" /><Relationship Type="http://schemas.openxmlformats.org/officeDocument/2006/relationships/slide" Target="/ppt/slides/slide6.xml" Id="R84eff6d03a8d4d42" /><Relationship Type="http://schemas.openxmlformats.org/officeDocument/2006/relationships/slide" Target="/ppt/slides/slide7.xml" Id="R0b73dcabee8040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0c93cc61e3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13523ae0f4e80" /><Relationship Type="http://schemas.openxmlformats.org/officeDocument/2006/relationships/theme" Target="/ppt/slideMasters/theme/theme1.xml" Id="Rb1f794cdf5df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813523ae0f4e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486f216240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7acb712ae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d3e0cf27448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8e34ad3b44c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b8114bbd84b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a3c24ac7f4f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d136b658f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−4 188 592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164 660 834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