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845d6fe944e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b0e76a0004fa7"/>
  </p:sldMasterIdLst>
  <p:sldIdLst>
    <p:sldId xmlns:r="http://schemas.openxmlformats.org/officeDocument/2006/relationships" id="256" r:id="Rdf766253baa2433b"/>
    <p:sldId xmlns:r="http://schemas.openxmlformats.org/officeDocument/2006/relationships" id="257" r:id="R9b1ab52b045b473f"/>
    <p:sldId xmlns:r="http://schemas.openxmlformats.org/officeDocument/2006/relationships" id="258" r:id="R9b36909c2e26457f"/>
    <p:sldId xmlns:r="http://schemas.openxmlformats.org/officeDocument/2006/relationships" id="259" r:id="R132a34ff1b454fc2"/>
    <p:sldId xmlns:r="http://schemas.openxmlformats.org/officeDocument/2006/relationships" id="260" r:id="R9a7590dd46684772"/>
    <p:sldId xmlns:r="http://schemas.openxmlformats.org/officeDocument/2006/relationships" id="261" r:id="R33058856b79646d9"/>
    <p:sldId xmlns:r="http://schemas.openxmlformats.org/officeDocument/2006/relationships" id="262" r:id="R27e0239652df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b0e76a0004fa7" /><Relationship Type="http://schemas.openxmlformats.org/officeDocument/2006/relationships/slide" Target="/ppt/slides/slide1.xml" Id="Rdf766253baa2433b" /><Relationship Type="http://schemas.openxmlformats.org/officeDocument/2006/relationships/slide" Target="/ppt/slides/slide2.xml" Id="R9b1ab52b045b473f" /><Relationship Type="http://schemas.openxmlformats.org/officeDocument/2006/relationships/slide" Target="/ppt/slides/slide3.xml" Id="R9b36909c2e26457f" /><Relationship Type="http://schemas.openxmlformats.org/officeDocument/2006/relationships/slide" Target="/ppt/slides/slide4.xml" Id="R132a34ff1b454fc2" /><Relationship Type="http://schemas.openxmlformats.org/officeDocument/2006/relationships/slide" Target="/ppt/slides/slide5.xml" Id="R9a7590dd46684772" /><Relationship Type="http://schemas.openxmlformats.org/officeDocument/2006/relationships/slide" Target="/ppt/slides/slide6.xml" Id="R33058856b79646d9" /><Relationship Type="http://schemas.openxmlformats.org/officeDocument/2006/relationships/slide" Target="/ppt/slides/slide7.xml" Id="R27e0239652df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32a027905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a35d859024cf9" /><Relationship Type="http://schemas.openxmlformats.org/officeDocument/2006/relationships/theme" Target="/ppt/slideMasters/theme/theme1.xml" Id="Rb55e214911a5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a35d85902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2f13a27ae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aff96cee0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8565cd20d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51f4d0fdf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4e356d855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abe3817f8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919c5944e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382 916 868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521 160 960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GEIR OLAV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1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2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3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958 862 520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