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602764e17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adbfb63d44dcf"/>
  </p:sldMasterIdLst>
  <p:sldIdLst>
    <p:sldId xmlns:r="http://schemas.openxmlformats.org/officeDocument/2006/relationships" id="256" r:id="R6637fe25b5404236"/>
    <p:sldId xmlns:r="http://schemas.openxmlformats.org/officeDocument/2006/relationships" id="257" r:id="Rc80b647abf604a7c"/>
    <p:sldId xmlns:r="http://schemas.openxmlformats.org/officeDocument/2006/relationships" id="258" r:id="Rde6e40405df54148"/>
    <p:sldId xmlns:r="http://schemas.openxmlformats.org/officeDocument/2006/relationships" id="259" r:id="R9f0f1229e77049f3"/>
    <p:sldId xmlns:r="http://schemas.openxmlformats.org/officeDocument/2006/relationships" id="260" r:id="R59f99eb749a04478"/>
    <p:sldId xmlns:r="http://schemas.openxmlformats.org/officeDocument/2006/relationships" id="261" r:id="R2a6a2cfa3d2041fb"/>
    <p:sldId xmlns:r="http://schemas.openxmlformats.org/officeDocument/2006/relationships" id="262" r:id="Rcc9de3343ba5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adbfb63d44dcf" /><Relationship Type="http://schemas.openxmlformats.org/officeDocument/2006/relationships/slide" Target="/ppt/slides/slide1.xml" Id="R6637fe25b5404236" /><Relationship Type="http://schemas.openxmlformats.org/officeDocument/2006/relationships/slide" Target="/ppt/slides/slide2.xml" Id="Rc80b647abf604a7c" /><Relationship Type="http://schemas.openxmlformats.org/officeDocument/2006/relationships/slide" Target="/ppt/slides/slide3.xml" Id="Rde6e40405df54148" /><Relationship Type="http://schemas.openxmlformats.org/officeDocument/2006/relationships/slide" Target="/ppt/slides/slide4.xml" Id="R9f0f1229e77049f3" /><Relationship Type="http://schemas.openxmlformats.org/officeDocument/2006/relationships/slide" Target="/ppt/slides/slide5.xml" Id="R59f99eb749a04478" /><Relationship Type="http://schemas.openxmlformats.org/officeDocument/2006/relationships/slide" Target="/ppt/slides/slide6.xml" Id="R2a6a2cfa3d2041fb" /><Relationship Type="http://schemas.openxmlformats.org/officeDocument/2006/relationships/slide" Target="/ppt/slides/slide7.xml" Id="Rcc9de3343ba5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6e408ed5e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bc2b5788c44e5" /><Relationship Type="http://schemas.openxmlformats.org/officeDocument/2006/relationships/theme" Target="/ppt/slideMasters/theme/theme1.xml" Id="Rb86a9bb6b75c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bc2b5788c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75187aa3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1b4ea54d1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736e62a6d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fc39bf1c2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1f5a8d5dc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70cf63985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1793a01ab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1 865 548 000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2 140 925 000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52,7 %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LAUGEN SIGRID GLASTAD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958 977 670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