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dfd66e9ac945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c25143de5b4b8b"/>
  </p:sldMasterIdLst>
  <p:sldIdLst>
    <p:sldId xmlns:r="http://schemas.openxmlformats.org/officeDocument/2006/relationships" id="256" r:id="R89eb485fb1004873"/>
    <p:sldId xmlns:r="http://schemas.openxmlformats.org/officeDocument/2006/relationships" id="257" r:id="Rb079a62128774143"/>
    <p:sldId xmlns:r="http://schemas.openxmlformats.org/officeDocument/2006/relationships" id="258" r:id="R234de173b432434f"/>
    <p:sldId xmlns:r="http://schemas.openxmlformats.org/officeDocument/2006/relationships" id="259" r:id="R3e452e92994e4cb1"/>
    <p:sldId xmlns:r="http://schemas.openxmlformats.org/officeDocument/2006/relationships" id="260" r:id="R2129664e038d43ef"/>
    <p:sldId xmlns:r="http://schemas.openxmlformats.org/officeDocument/2006/relationships" id="261" r:id="R677dca95defd4d09"/>
    <p:sldId xmlns:r="http://schemas.openxmlformats.org/officeDocument/2006/relationships" id="262" r:id="R93b866b07edb49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c25143de5b4b8b" /><Relationship Type="http://schemas.openxmlformats.org/officeDocument/2006/relationships/slide" Target="/ppt/slides/slide1.xml" Id="R89eb485fb1004873" /><Relationship Type="http://schemas.openxmlformats.org/officeDocument/2006/relationships/slide" Target="/ppt/slides/slide2.xml" Id="Rb079a62128774143" /><Relationship Type="http://schemas.openxmlformats.org/officeDocument/2006/relationships/slide" Target="/ppt/slides/slide3.xml" Id="R234de173b432434f" /><Relationship Type="http://schemas.openxmlformats.org/officeDocument/2006/relationships/slide" Target="/ppt/slides/slide4.xml" Id="R3e452e92994e4cb1" /><Relationship Type="http://schemas.openxmlformats.org/officeDocument/2006/relationships/slide" Target="/ppt/slides/slide5.xml" Id="R2129664e038d43ef" /><Relationship Type="http://schemas.openxmlformats.org/officeDocument/2006/relationships/slide" Target="/ppt/slides/slide6.xml" Id="R677dca95defd4d09" /><Relationship Type="http://schemas.openxmlformats.org/officeDocument/2006/relationships/slide" Target="/ppt/slides/slide7.xml" Id="R93b866b07edb49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a29fff6c4844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91a079179402a" /><Relationship Type="http://schemas.openxmlformats.org/officeDocument/2006/relationships/theme" Target="/ppt/slideMasters/theme/theme1.xml" Id="R635da974e2c645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a91a07917940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37c4b769d4c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5c549531149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190e24f0d4e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6c99e5ff348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5fe1c1e884c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a6d72c0d14f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69e07a22bd47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KAVI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KAVI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−59 188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−1 495 830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46 787 897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48 478 988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ØIE NILSEN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ØIE NILSEN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Øie Nilsen, Kingos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959 039 313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