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94a4a176f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5d871b5b04820"/>
  </p:sldMasterIdLst>
  <p:sldIdLst>
    <p:sldId xmlns:r="http://schemas.openxmlformats.org/officeDocument/2006/relationships" id="256" r:id="Rf42a8a46e01a4dd7"/>
    <p:sldId xmlns:r="http://schemas.openxmlformats.org/officeDocument/2006/relationships" id="257" r:id="R812eeb6010674447"/>
    <p:sldId xmlns:r="http://schemas.openxmlformats.org/officeDocument/2006/relationships" id="258" r:id="Rc94e010ccec046a6"/>
    <p:sldId xmlns:r="http://schemas.openxmlformats.org/officeDocument/2006/relationships" id="259" r:id="R57f0bda03e944fba"/>
    <p:sldId xmlns:r="http://schemas.openxmlformats.org/officeDocument/2006/relationships" id="260" r:id="R7e8cabe8db224ceb"/>
    <p:sldId xmlns:r="http://schemas.openxmlformats.org/officeDocument/2006/relationships" id="261" r:id="Rfe2d37ddb65542e4"/>
    <p:sldId xmlns:r="http://schemas.openxmlformats.org/officeDocument/2006/relationships" id="262" r:id="Rcf7b423d3d79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5d871b5b04820" /><Relationship Type="http://schemas.openxmlformats.org/officeDocument/2006/relationships/slide" Target="/ppt/slides/slide1.xml" Id="Rf42a8a46e01a4dd7" /><Relationship Type="http://schemas.openxmlformats.org/officeDocument/2006/relationships/slide" Target="/ppt/slides/slide2.xml" Id="R812eeb6010674447" /><Relationship Type="http://schemas.openxmlformats.org/officeDocument/2006/relationships/slide" Target="/ppt/slides/slide3.xml" Id="Rc94e010ccec046a6" /><Relationship Type="http://schemas.openxmlformats.org/officeDocument/2006/relationships/slide" Target="/ppt/slides/slide4.xml" Id="R57f0bda03e944fba" /><Relationship Type="http://schemas.openxmlformats.org/officeDocument/2006/relationships/slide" Target="/ppt/slides/slide5.xml" Id="R7e8cabe8db224ceb" /><Relationship Type="http://schemas.openxmlformats.org/officeDocument/2006/relationships/slide" Target="/ppt/slides/slide6.xml" Id="Rfe2d37ddb65542e4" /><Relationship Type="http://schemas.openxmlformats.org/officeDocument/2006/relationships/slide" Target="/ppt/slides/slide7.xml" Id="Rcf7b423d3d79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dd349e0f9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307b8dbd4295" /><Relationship Type="http://schemas.openxmlformats.org/officeDocument/2006/relationships/theme" Target="/ppt/slideMasters/theme/theme1.xml" Id="R5dfa5f6c1a4f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2307b8dbd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d35b5409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85c7f5c5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23037bb5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1075ea27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348beafe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3d688d5e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6e0fef3b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68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