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be442bde3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edfbb2acc4a3e"/>
  </p:sldMasterIdLst>
  <p:sldIdLst>
    <p:sldId xmlns:r="http://schemas.openxmlformats.org/officeDocument/2006/relationships" id="256" r:id="Ra79b7b5143954584"/>
    <p:sldId xmlns:r="http://schemas.openxmlformats.org/officeDocument/2006/relationships" id="257" r:id="Rf95686aa5efc40b3"/>
    <p:sldId xmlns:r="http://schemas.openxmlformats.org/officeDocument/2006/relationships" id="258" r:id="R0d88c1e093ab4801"/>
    <p:sldId xmlns:r="http://schemas.openxmlformats.org/officeDocument/2006/relationships" id="259" r:id="R7fc750b4729842bf"/>
    <p:sldId xmlns:r="http://schemas.openxmlformats.org/officeDocument/2006/relationships" id="260" r:id="R6de6cbb7f1d5428c"/>
    <p:sldId xmlns:r="http://schemas.openxmlformats.org/officeDocument/2006/relationships" id="261" r:id="R58a2404f75524aaa"/>
    <p:sldId xmlns:r="http://schemas.openxmlformats.org/officeDocument/2006/relationships" id="262" r:id="R982f9716edaa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edfbb2acc4a3e" /><Relationship Type="http://schemas.openxmlformats.org/officeDocument/2006/relationships/slide" Target="/ppt/slides/slide1.xml" Id="Ra79b7b5143954584" /><Relationship Type="http://schemas.openxmlformats.org/officeDocument/2006/relationships/slide" Target="/ppt/slides/slide2.xml" Id="Rf95686aa5efc40b3" /><Relationship Type="http://schemas.openxmlformats.org/officeDocument/2006/relationships/slide" Target="/ppt/slides/slide3.xml" Id="R0d88c1e093ab4801" /><Relationship Type="http://schemas.openxmlformats.org/officeDocument/2006/relationships/slide" Target="/ppt/slides/slide4.xml" Id="R7fc750b4729842bf" /><Relationship Type="http://schemas.openxmlformats.org/officeDocument/2006/relationships/slide" Target="/ppt/slides/slide5.xml" Id="R6de6cbb7f1d5428c" /><Relationship Type="http://schemas.openxmlformats.org/officeDocument/2006/relationships/slide" Target="/ppt/slides/slide6.xml" Id="R58a2404f75524aaa" /><Relationship Type="http://schemas.openxmlformats.org/officeDocument/2006/relationships/slide" Target="/ppt/slides/slide7.xml" Id="R982f9716edaa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0bec0a55d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989826f44b02" /><Relationship Type="http://schemas.openxmlformats.org/officeDocument/2006/relationships/theme" Target="/ppt/slideMasters/theme/theme1.xml" Id="R4e14dd72b8ae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4989826f4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48855b9b6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bf8bf18a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2055635c5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79d21dad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6a69f6236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f4d61034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5a5bb61a4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 SVERRE GUNNAR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BERIT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ANDRÉ ROSETH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ARILD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