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55debaf4e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0404503d145a9"/>
  </p:sldMasterIdLst>
  <p:sldIdLst>
    <p:sldId xmlns:r="http://schemas.openxmlformats.org/officeDocument/2006/relationships" id="256" r:id="Rc136523993a94b2e"/>
    <p:sldId xmlns:r="http://schemas.openxmlformats.org/officeDocument/2006/relationships" id="257" r:id="R9638613978994a1b"/>
    <p:sldId xmlns:r="http://schemas.openxmlformats.org/officeDocument/2006/relationships" id="258" r:id="Rbb634bbee236424b"/>
    <p:sldId xmlns:r="http://schemas.openxmlformats.org/officeDocument/2006/relationships" id="259" r:id="Rc1b74a9ec0f64901"/>
    <p:sldId xmlns:r="http://schemas.openxmlformats.org/officeDocument/2006/relationships" id="260" r:id="R409ae69395c74e9c"/>
    <p:sldId xmlns:r="http://schemas.openxmlformats.org/officeDocument/2006/relationships" id="261" r:id="Re24e4714d4e64286"/>
    <p:sldId xmlns:r="http://schemas.openxmlformats.org/officeDocument/2006/relationships" id="262" r:id="Rba87c1496ca9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0404503d145a9" /><Relationship Type="http://schemas.openxmlformats.org/officeDocument/2006/relationships/slide" Target="/ppt/slides/slide1.xml" Id="Rc136523993a94b2e" /><Relationship Type="http://schemas.openxmlformats.org/officeDocument/2006/relationships/slide" Target="/ppt/slides/slide2.xml" Id="R9638613978994a1b" /><Relationship Type="http://schemas.openxmlformats.org/officeDocument/2006/relationships/slide" Target="/ppt/slides/slide3.xml" Id="Rbb634bbee236424b" /><Relationship Type="http://schemas.openxmlformats.org/officeDocument/2006/relationships/slide" Target="/ppt/slides/slide4.xml" Id="Rc1b74a9ec0f64901" /><Relationship Type="http://schemas.openxmlformats.org/officeDocument/2006/relationships/slide" Target="/ppt/slides/slide5.xml" Id="R409ae69395c74e9c" /><Relationship Type="http://schemas.openxmlformats.org/officeDocument/2006/relationships/slide" Target="/ppt/slides/slide6.xml" Id="Re24e4714d4e64286" /><Relationship Type="http://schemas.openxmlformats.org/officeDocument/2006/relationships/slide" Target="/ppt/slides/slide7.xml" Id="Rba87c1496ca9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0d6691787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7f461b8b47f2" /><Relationship Type="http://schemas.openxmlformats.org/officeDocument/2006/relationships/theme" Target="/ppt/slideMasters/theme/theme1.xml" Id="Rf7a3e77b82da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57f461b8b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59499bc8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7d4d69b22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b78db9c3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74db5639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4cdddd64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65602d3f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84270f09e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