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e566027c0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850458c1a949a6"/>
  </p:sldMasterIdLst>
  <p:sldIdLst>
    <p:sldId xmlns:r="http://schemas.openxmlformats.org/officeDocument/2006/relationships" id="256" r:id="R9e75b8623a7c4bbd"/>
    <p:sldId xmlns:r="http://schemas.openxmlformats.org/officeDocument/2006/relationships" id="257" r:id="R4ad2a1ccc3384e2a"/>
    <p:sldId xmlns:r="http://schemas.openxmlformats.org/officeDocument/2006/relationships" id="258" r:id="R452984c2e3fd4d11"/>
    <p:sldId xmlns:r="http://schemas.openxmlformats.org/officeDocument/2006/relationships" id="259" r:id="Rcc3c0d98c0a54c15"/>
    <p:sldId xmlns:r="http://schemas.openxmlformats.org/officeDocument/2006/relationships" id="260" r:id="R04b740af7890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50458c1a949a6" /><Relationship Type="http://schemas.openxmlformats.org/officeDocument/2006/relationships/slide" Target="/ppt/slides/slide1.xml" Id="R9e75b8623a7c4bbd" /><Relationship Type="http://schemas.openxmlformats.org/officeDocument/2006/relationships/slide" Target="/ppt/slides/slide2.xml" Id="R4ad2a1ccc3384e2a" /><Relationship Type="http://schemas.openxmlformats.org/officeDocument/2006/relationships/slide" Target="/ppt/slides/slide3.xml" Id="R452984c2e3fd4d11" /><Relationship Type="http://schemas.openxmlformats.org/officeDocument/2006/relationships/slide" Target="/ppt/slides/slide4.xml" Id="Rcc3c0d98c0a54c15" /><Relationship Type="http://schemas.openxmlformats.org/officeDocument/2006/relationships/slide" Target="/ppt/slides/slide5.xml" Id="R04b740af7890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a958b5ec04f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970e8bcf4782" /><Relationship Type="http://schemas.openxmlformats.org/officeDocument/2006/relationships/theme" Target="/ppt/slideMasters/theme/theme1.xml" Id="R5d462b6b58ff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a970e8bcf47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b81d4f97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33873065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01654b30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8e05bfd4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c1bb92c9d40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 KOMMUNE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17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postmottak@halden.kommune.no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www.halden.kommune.no/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HALDEN KOMMUNE</a:t>
            </a:r>
          </a:p>
        </p:txBody>
      </p:sp>
    </p:spTree>
  </p:cSld>
  <p:clrMapOvr>
    <a:masterClrMapping xmlns:a="http://schemas.openxmlformats.org/drawingml/2006/main"/>
  </p:clrMapOvr>
</p:sld>
</file>