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82e6b2419d4f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b200a7b2194891"/>
  </p:sldMasterIdLst>
  <p:sldIdLst>
    <p:sldId xmlns:r="http://schemas.openxmlformats.org/officeDocument/2006/relationships" id="256" r:id="Raf46227569ce44f8"/>
    <p:sldId xmlns:r="http://schemas.openxmlformats.org/officeDocument/2006/relationships" id="257" r:id="R9e20ae8d772d4d90"/>
    <p:sldId xmlns:r="http://schemas.openxmlformats.org/officeDocument/2006/relationships" id="258" r:id="R176216f0337048c5"/>
    <p:sldId xmlns:r="http://schemas.openxmlformats.org/officeDocument/2006/relationships" id="259" r:id="Rf17f758a39cc4749"/>
    <p:sldId xmlns:r="http://schemas.openxmlformats.org/officeDocument/2006/relationships" id="260" r:id="Ra7a927f474754d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b200a7b2194891" /><Relationship Type="http://schemas.openxmlformats.org/officeDocument/2006/relationships/slide" Target="/ppt/slides/slide1.xml" Id="Raf46227569ce44f8" /><Relationship Type="http://schemas.openxmlformats.org/officeDocument/2006/relationships/slide" Target="/ppt/slides/slide2.xml" Id="R9e20ae8d772d4d90" /><Relationship Type="http://schemas.openxmlformats.org/officeDocument/2006/relationships/slide" Target="/ppt/slides/slide3.xml" Id="R176216f0337048c5" /><Relationship Type="http://schemas.openxmlformats.org/officeDocument/2006/relationships/slide" Target="/ppt/slides/slide4.xml" Id="Rf17f758a39cc4749" /><Relationship Type="http://schemas.openxmlformats.org/officeDocument/2006/relationships/slide" Target="/ppt/slides/slide5.xml" Id="Ra7a927f474754d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f078321ea14e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1a00f6bba415f" /><Relationship Type="http://schemas.openxmlformats.org/officeDocument/2006/relationships/theme" Target="/ppt/slideMasters/theme/theme1.xml" Id="R3a0c0be00d1b4d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61a00f6bba41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71c878e784c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8cf870f354c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8a63b81c048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5f530a9584f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fb4bb47b342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VÅLER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 KOMMUNE ble etablert [år] og holder til i Våler I Østfold.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Kjosveien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1592 Våler I Østfold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 28 91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postmottak@valer.kommune.no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www.valer.kommune.no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959 272 581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