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cf3b24d13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796aef33242ce"/>
  </p:sldMasterIdLst>
  <p:sldIdLst>
    <p:sldId xmlns:r="http://schemas.openxmlformats.org/officeDocument/2006/relationships" id="256" r:id="Rb19eb21b629d46fb"/>
    <p:sldId xmlns:r="http://schemas.openxmlformats.org/officeDocument/2006/relationships" id="257" r:id="R352aa8e6c553403d"/>
    <p:sldId xmlns:r="http://schemas.openxmlformats.org/officeDocument/2006/relationships" id="258" r:id="Rbf2ee33c9637421c"/>
    <p:sldId xmlns:r="http://schemas.openxmlformats.org/officeDocument/2006/relationships" id="259" r:id="Rfa8385836900427e"/>
    <p:sldId xmlns:r="http://schemas.openxmlformats.org/officeDocument/2006/relationships" id="260" r:id="Rb470bcde6e5f428b"/>
    <p:sldId xmlns:r="http://schemas.openxmlformats.org/officeDocument/2006/relationships" id="261" r:id="Rba89bd0c2c28492e"/>
    <p:sldId xmlns:r="http://schemas.openxmlformats.org/officeDocument/2006/relationships" id="262" r:id="R8c7c84858878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796aef33242ce" /><Relationship Type="http://schemas.openxmlformats.org/officeDocument/2006/relationships/slide" Target="/ppt/slides/slide1.xml" Id="Rb19eb21b629d46fb" /><Relationship Type="http://schemas.openxmlformats.org/officeDocument/2006/relationships/slide" Target="/ppt/slides/slide2.xml" Id="R352aa8e6c553403d" /><Relationship Type="http://schemas.openxmlformats.org/officeDocument/2006/relationships/slide" Target="/ppt/slides/slide3.xml" Id="Rbf2ee33c9637421c" /><Relationship Type="http://schemas.openxmlformats.org/officeDocument/2006/relationships/slide" Target="/ppt/slides/slide4.xml" Id="Rfa8385836900427e" /><Relationship Type="http://schemas.openxmlformats.org/officeDocument/2006/relationships/slide" Target="/ppt/slides/slide5.xml" Id="Rb470bcde6e5f428b" /><Relationship Type="http://schemas.openxmlformats.org/officeDocument/2006/relationships/slide" Target="/ppt/slides/slide6.xml" Id="Rba89bd0c2c28492e" /><Relationship Type="http://schemas.openxmlformats.org/officeDocument/2006/relationships/slide" Target="/ppt/slides/slide7.xml" Id="R8c7c84858878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3a966964e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4b3559634da2" /><Relationship Type="http://schemas.openxmlformats.org/officeDocument/2006/relationships/theme" Target="/ppt/slideMasters/theme/theme1.xml" Id="R47e20c696e0b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64b355963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c98ac949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cf460cb5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1c6f743d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ee53ff0b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8c735f99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33355455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7c1d7769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Linstows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bergeadne@gmail.com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959 299 692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