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9d1055054b8452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c88218c222849b9"/>
  </p:sldMasterIdLst>
  <p:sldIdLst>
    <p:sldId xmlns:r="http://schemas.openxmlformats.org/officeDocument/2006/relationships" id="256" r:id="Raf090164b6be451d"/>
    <p:sldId xmlns:r="http://schemas.openxmlformats.org/officeDocument/2006/relationships" id="257" r:id="R3837f85435dc46a9"/>
    <p:sldId xmlns:r="http://schemas.openxmlformats.org/officeDocument/2006/relationships" id="258" r:id="R7b99e271375d4dcc"/>
    <p:sldId xmlns:r="http://schemas.openxmlformats.org/officeDocument/2006/relationships" id="259" r:id="R298965e41aa14839"/>
    <p:sldId xmlns:r="http://schemas.openxmlformats.org/officeDocument/2006/relationships" id="260" r:id="R698117295e1f452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88218c222849b9" /><Relationship Type="http://schemas.openxmlformats.org/officeDocument/2006/relationships/slide" Target="/ppt/slides/slide1.xml" Id="Raf090164b6be451d" /><Relationship Type="http://schemas.openxmlformats.org/officeDocument/2006/relationships/slide" Target="/ppt/slides/slide2.xml" Id="R3837f85435dc46a9" /><Relationship Type="http://schemas.openxmlformats.org/officeDocument/2006/relationships/slide" Target="/ppt/slides/slide3.xml" Id="R7b99e271375d4dcc" /><Relationship Type="http://schemas.openxmlformats.org/officeDocument/2006/relationships/slide" Target="/ppt/slides/slide4.xml" Id="R298965e41aa14839" /><Relationship Type="http://schemas.openxmlformats.org/officeDocument/2006/relationships/slide" Target="/ppt/slides/slide5.xml" Id="R698117295e1f452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1389dc8ca1483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550b74754b4886" /><Relationship Type="http://schemas.openxmlformats.org/officeDocument/2006/relationships/theme" Target="/ppt/slideMasters/theme/theme1.xml" Id="R8a947b49337d4e1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2550b74754b488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39f6a0233844f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bf29519abc40c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52bb514bb044c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999a68f4a8426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7f0ad39823438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PORSANGER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PORSANGER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PORSANGER KOMMUNE ble etablert [år] og holder til i Lakselv.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PORSANGER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PORSANGER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PORSANGER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9700 Lakselv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78 46 00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postmottak@porsanger.kommune.no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www.porsanger.kommune.no/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959 411 735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PORSANGER KOMMUNE</a:t>
            </a:r>
          </a:p>
        </p:txBody>
      </p:sp>
    </p:spTree>
  </p:cSld>
  <p:clrMapOvr>
    <a:masterClrMapping xmlns:a="http://schemas.openxmlformats.org/drawingml/2006/main"/>
  </p:clrMapOvr>
</p:sld>
</file>