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769d47d30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fc2d87bdcd45e5"/>
  </p:sldMasterIdLst>
  <p:sldIdLst>
    <p:sldId xmlns:r="http://schemas.openxmlformats.org/officeDocument/2006/relationships" id="256" r:id="R2b1e3cc04e504e3d"/>
    <p:sldId xmlns:r="http://schemas.openxmlformats.org/officeDocument/2006/relationships" id="257" r:id="R5e5a66e00af7493f"/>
    <p:sldId xmlns:r="http://schemas.openxmlformats.org/officeDocument/2006/relationships" id="258" r:id="R615e8e64ada5401c"/>
    <p:sldId xmlns:r="http://schemas.openxmlformats.org/officeDocument/2006/relationships" id="259" r:id="Rda006e400acb47e2"/>
    <p:sldId xmlns:r="http://schemas.openxmlformats.org/officeDocument/2006/relationships" id="260" r:id="R08876a2f537747ed"/>
    <p:sldId xmlns:r="http://schemas.openxmlformats.org/officeDocument/2006/relationships" id="261" r:id="Rf3b8b0792c16466b"/>
    <p:sldId xmlns:r="http://schemas.openxmlformats.org/officeDocument/2006/relationships" id="262" r:id="Rb50959c241d5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c2d87bdcd45e5" /><Relationship Type="http://schemas.openxmlformats.org/officeDocument/2006/relationships/slide" Target="/ppt/slides/slide1.xml" Id="R2b1e3cc04e504e3d" /><Relationship Type="http://schemas.openxmlformats.org/officeDocument/2006/relationships/slide" Target="/ppt/slides/slide2.xml" Id="R5e5a66e00af7493f" /><Relationship Type="http://schemas.openxmlformats.org/officeDocument/2006/relationships/slide" Target="/ppt/slides/slide3.xml" Id="R615e8e64ada5401c" /><Relationship Type="http://schemas.openxmlformats.org/officeDocument/2006/relationships/slide" Target="/ppt/slides/slide4.xml" Id="Rda006e400acb47e2" /><Relationship Type="http://schemas.openxmlformats.org/officeDocument/2006/relationships/slide" Target="/ppt/slides/slide5.xml" Id="R08876a2f537747ed" /><Relationship Type="http://schemas.openxmlformats.org/officeDocument/2006/relationships/slide" Target="/ppt/slides/slide6.xml" Id="Rf3b8b0792c16466b" /><Relationship Type="http://schemas.openxmlformats.org/officeDocument/2006/relationships/slide" Target="/ppt/slides/slide7.xml" Id="Rb50959c241d5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bcd5ab0e7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b82f26678401b" /><Relationship Type="http://schemas.openxmlformats.org/officeDocument/2006/relationships/theme" Target="/ppt/slideMasters/theme/theme1.xml" Id="Rd07e83cdd4914c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b82f26678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08d648a4545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0732934c6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fecee8586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258557f97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3ec89b950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f90c72713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683de18f447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37 931 204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268 194 183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292 478 863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OTTERSLAND TORE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959 431 922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OTTERSLAND AS</a:t>
            </a:r>
          </a:p>
        </p:txBody>
      </p:sp>
    </p:spTree>
  </p:cSld>
  <p:clrMapOvr>
    <a:masterClrMapping xmlns:a="http://schemas.openxmlformats.org/drawingml/2006/main"/>
  </p:clrMapOvr>
</p:sld>
</file>