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f9b63571b942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82b662fd3542cd"/>
  </p:sldMasterIdLst>
  <p:sldIdLst>
    <p:sldId xmlns:r="http://schemas.openxmlformats.org/officeDocument/2006/relationships" id="256" r:id="R134b658721704bb8"/>
    <p:sldId xmlns:r="http://schemas.openxmlformats.org/officeDocument/2006/relationships" id="257" r:id="R88c9f34fcbfe445c"/>
    <p:sldId xmlns:r="http://schemas.openxmlformats.org/officeDocument/2006/relationships" id="258" r:id="R2f87d17861ec4449"/>
    <p:sldId xmlns:r="http://schemas.openxmlformats.org/officeDocument/2006/relationships" id="259" r:id="Rc4996986a235490f"/>
    <p:sldId xmlns:r="http://schemas.openxmlformats.org/officeDocument/2006/relationships" id="260" r:id="R9410fc73668542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82b662fd3542cd" /><Relationship Type="http://schemas.openxmlformats.org/officeDocument/2006/relationships/slide" Target="/ppt/slides/slide1.xml" Id="R134b658721704bb8" /><Relationship Type="http://schemas.openxmlformats.org/officeDocument/2006/relationships/slide" Target="/ppt/slides/slide2.xml" Id="R88c9f34fcbfe445c" /><Relationship Type="http://schemas.openxmlformats.org/officeDocument/2006/relationships/slide" Target="/ppt/slides/slide3.xml" Id="R2f87d17861ec4449" /><Relationship Type="http://schemas.openxmlformats.org/officeDocument/2006/relationships/slide" Target="/ppt/slides/slide4.xml" Id="Rc4996986a235490f" /><Relationship Type="http://schemas.openxmlformats.org/officeDocument/2006/relationships/slide" Target="/ppt/slides/slide5.xml" Id="R9410fc73668542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8491161b2f40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cd89b4005413c" /><Relationship Type="http://schemas.openxmlformats.org/officeDocument/2006/relationships/theme" Target="/ppt/slideMasters/theme/theme1.xml" Id="R7e089a0b2a2a48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ccd89b400541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842db8f0546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6767b118b4b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46b40f2114c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1939ce59746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ea647256848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ETNE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 KOMMUNE ble etablert [år] og holder til i Etne.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 TINGHUS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 75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post@etne.kommune.no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www.etne.kommune.no/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959 435 375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