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745264dc984e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6393f8c761437a"/>
  </p:sldMasterIdLst>
  <p:sldIdLst>
    <p:sldId xmlns:r="http://schemas.openxmlformats.org/officeDocument/2006/relationships" id="256" r:id="Reeb2e035f0d640ac"/>
    <p:sldId xmlns:r="http://schemas.openxmlformats.org/officeDocument/2006/relationships" id="257" r:id="R34ff2849a46a4502"/>
    <p:sldId xmlns:r="http://schemas.openxmlformats.org/officeDocument/2006/relationships" id="258" r:id="R59197388a0944bbd"/>
    <p:sldId xmlns:r="http://schemas.openxmlformats.org/officeDocument/2006/relationships" id="259" r:id="Rd8e27874add44468"/>
    <p:sldId xmlns:r="http://schemas.openxmlformats.org/officeDocument/2006/relationships" id="260" r:id="Rc02ee6d4ab124a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6393f8c761437a" /><Relationship Type="http://schemas.openxmlformats.org/officeDocument/2006/relationships/slide" Target="/ppt/slides/slide1.xml" Id="Reeb2e035f0d640ac" /><Relationship Type="http://schemas.openxmlformats.org/officeDocument/2006/relationships/slide" Target="/ppt/slides/slide2.xml" Id="R34ff2849a46a4502" /><Relationship Type="http://schemas.openxmlformats.org/officeDocument/2006/relationships/slide" Target="/ppt/slides/slide3.xml" Id="R59197388a0944bbd" /><Relationship Type="http://schemas.openxmlformats.org/officeDocument/2006/relationships/slide" Target="/ppt/slides/slide4.xml" Id="Rd8e27874add44468" /><Relationship Type="http://schemas.openxmlformats.org/officeDocument/2006/relationships/slide" Target="/ppt/slides/slide5.xml" Id="Rc02ee6d4ab124a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1f83f462ae4f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e7fd134cee474e" /><Relationship Type="http://schemas.openxmlformats.org/officeDocument/2006/relationships/theme" Target="/ppt/slideMasters/theme/theme1.xml" Id="R365f46a45ade42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e7fd134cee47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6e59224044c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b83a8a90c45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15bca5dc044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1587d08d0741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68126626d4c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NARVIK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NARVIK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NARVIK KOMMUNE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NARVIK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NARVIK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NARVIK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Kongens gate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8514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 91 20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postmottak@narvik.kommune.no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www.narvik.kommune.no/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959 469 059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NARVIK KOMMUNE</a:t>
            </a:r>
          </a:p>
        </p:txBody>
      </p:sp>
    </p:spTree>
  </p:cSld>
  <p:clrMapOvr>
    <a:masterClrMapping xmlns:a="http://schemas.openxmlformats.org/drawingml/2006/main"/>
  </p:clrMapOvr>
</p:sld>
</file>