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d634418d924f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1d7f3e39cd4817"/>
  </p:sldMasterIdLst>
  <p:sldIdLst>
    <p:sldId xmlns:r="http://schemas.openxmlformats.org/officeDocument/2006/relationships" id="256" r:id="R55fd2a489ec741a3"/>
    <p:sldId xmlns:r="http://schemas.openxmlformats.org/officeDocument/2006/relationships" id="257" r:id="R0d95f3d685fb4b3b"/>
    <p:sldId xmlns:r="http://schemas.openxmlformats.org/officeDocument/2006/relationships" id="258" r:id="R5eab9d8fe0ae4fe4"/>
    <p:sldId xmlns:r="http://schemas.openxmlformats.org/officeDocument/2006/relationships" id="259" r:id="R674d0e5bf56c4711"/>
    <p:sldId xmlns:r="http://schemas.openxmlformats.org/officeDocument/2006/relationships" id="260" r:id="R56fe6d6b333f4a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1d7f3e39cd4817" /><Relationship Type="http://schemas.openxmlformats.org/officeDocument/2006/relationships/slide" Target="/ppt/slides/slide1.xml" Id="R55fd2a489ec741a3" /><Relationship Type="http://schemas.openxmlformats.org/officeDocument/2006/relationships/slide" Target="/ppt/slides/slide2.xml" Id="R0d95f3d685fb4b3b" /><Relationship Type="http://schemas.openxmlformats.org/officeDocument/2006/relationships/slide" Target="/ppt/slides/slide3.xml" Id="R5eab9d8fe0ae4fe4" /><Relationship Type="http://schemas.openxmlformats.org/officeDocument/2006/relationships/slide" Target="/ppt/slides/slide4.xml" Id="R674d0e5bf56c4711" /><Relationship Type="http://schemas.openxmlformats.org/officeDocument/2006/relationships/slide" Target="/ppt/slides/slide5.xml" Id="R56fe6d6b333f4a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6b611f50424d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77f3c86e149de" /><Relationship Type="http://schemas.openxmlformats.org/officeDocument/2006/relationships/theme" Target="/ppt/slideMasters/theme/theme1.xml" Id="R5f3f2c860ce049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577f3c86e149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a45d7698b44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0b46bddf84a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fd2aff4ab40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769d7387346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28d7571794f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DIELDDANUORI SUOHKAN - TJELDSUND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DIELDDANUORI SUOHKAN - TJELDSUND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DIELDDANUORI SUOHKAN - TJELDSUND KOMMUNE ble etablert [år] og holder til i Evenskjer.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DIELDDANUORI SUOHKAN - TJELDSUND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DIELDDANUORI SUOHKAN - TJELDSUND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DIELDDANUORI SUOHKAN - TJELDSUND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9440 Evenskjer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 08 95 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post@tjeldsund.kommune.no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www.tjeldsund.kommune.no/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959 469 326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DIELDDANUORI SUOHKAN - TJELDSUND KOMMUNE</a:t>
            </a:r>
          </a:p>
        </p:txBody>
      </p:sp>
    </p:spTree>
  </p:cSld>
  <p:clrMapOvr>
    <a:masterClrMapping xmlns:a="http://schemas.openxmlformats.org/drawingml/2006/main"/>
  </p:clrMapOvr>
</p:sld>
</file>