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7c1c2f197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f907049fa433f"/>
  </p:sldMasterIdLst>
  <p:sldIdLst>
    <p:sldId xmlns:r="http://schemas.openxmlformats.org/officeDocument/2006/relationships" id="256" r:id="R76d7d53aafaf4af8"/>
    <p:sldId xmlns:r="http://schemas.openxmlformats.org/officeDocument/2006/relationships" id="257" r:id="Rcbdbbfa402394f91"/>
    <p:sldId xmlns:r="http://schemas.openxmlformats.org/officeDocument/2006/relationships" id="258" r:id="R563c37804c154081"/>
    <p:sldId xmlns:r="http://schemas.openxmlformats.org/officeDocument/2006/relationships" id="259" r:id="Rf6f3f85ca4b1477f"/>
    <p:sldId xmlns:r="http://schemas.openxmlformats.org/officeDocument/2006/relationships" id="260" r:id="Rd1a23ed7a0d1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f907049fa433f" /><Relationship Type="http://schemas.openxmlformats.org/officeDocument/2006/relationships/slide" Target="/ppt/slides/slide1.xml" Id="R76d7d53aafaf4af8" /><Relationship Type="http://schemas.openxmlformats.org/officeDocument/2006/relationships/slide" Target="/ppt/slides/slide2.xml" Id="Rcbdbbfa402394f91" /><Relationship Type="http://schemas.openxmlformats.org/officeDocument/2006/relationships/slide" Target="/ppt/slides/slide3.xml" Id="R563c37804c154081" /><Relationship Type="http://schemas.openxmlformats.org/officeDocument/2006/relationships/slide" Target="/ppt/slides/slide4.xml" Id="Rf6f3f85ca4b1477f" /><Relationship Type="http://schemas.openxmlformats.org/officeDocument/2006/relationships/slide" Target="/ppt/slides/slide5.xml" Id="Rd1a23ed7a0d1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748fcdda6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7d4ad8a93402e" /><Relationship Type="http://schemas.openxmlformats.org/officeDocument/2006/relationships/theme" Target="/ppt/slideMasters/theme/theme1.xml" Id="R49f6039340f3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7d4ad8a93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f91a38544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9375803a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4e8a6850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4238ed02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c4820be5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GRATANGEN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GRATANGEN KOMMUNE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postmottak@gratangen.kommune.no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www.gratangen.kommune.no/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