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ee7edb09d54a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6f5011befa4d70"/>
  </p:sldMasterIdLst>
  <p:sldIdLst>
    <p:sldId xmlns:r="http://schemas.openxmlformats.org/officeDocument/2006/relationships" id="256" r:id="Ra1999b0a58c04dcd"/>
    <p:sldId xmlns:r="http://schemas.openxmlformats.org/officeDocument/2006/relationships" id="257" r:id="R53d393862ad74614"/>
    <p:sldId xmlns:r="http://schemas.openxmlformats.org/officeDocument/2006/relationships" id="258" r:id="R28611599304144a7"/>
    <p:sldId xmlns:r="http://schemas.openxmlformats.org/officeDocument/2006/relationships" id="259" r:id="R4429fb768d5f4658"/>
    <p:sldId xmlns:r="http://schemas.openxmlformats.org/officeDocument/2006/relationships" id="260" r:id="R273bbf9847014c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f5011befa4d70" /><Relationship Type="http://schemas.openxmlformats.org/officeDocument/2006/relationships/slide" Target="/ppt/slides/slide1.xml" Id="Ra1999b0a58c04dcd" /><Relationship Type="http://schemas.openxmlformats.org/officeDocument/2006/relationships/slide" Target="/ppt/slides/slide2.xml" Id="R53d393862ad74614" /><Relationship Type="http://schemas.openxmlformats.org/officeDocument/2006/relationships/slide" Target="/ppt/slides/slide3.xml" Id="R28611599304144a7" /><Relationship Type="http://schemas.openxmlformats.org/officeDocument/2006/relationships/slide" Target="/ppt/slides/slide4.xml" Id="R4429fb768d5f4658" /><Relationship Type="http://schemas.openxmlformats.org/officeDocument/2006/relationships/slide" Target="/ppt/slides/slide5.xml" Id="R273bbf9847014c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3117878a141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dfd655003421e" /><Relationship Type="http://schemas.openxmlformats.org/officeDocument/2006/relationships/theme" Target="/ppt/slideMasters/theme/theme1.xml" Id="Re43610a7f9e743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6dfd65500342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9337ecd504e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dd8961b3c4d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2e1f7a9c6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12a692899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47b356b5e41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LAVANGEN KOMMUNE LOABÁGA SUOHKAN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LAVANGEN KOMMUNE LOABÁGA SUOHKAN ble etablert [år] og holder til i Tennevoll.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9357 Tennevoll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17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post@lavangen.kommune.no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www.lavangen.kommune.no/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959 469 881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