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7e91f03ec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b330ebb294fdb"/>
  </p:sldMasterIdLst>
  <p:sldIdLst>
    <p:sldId xmlns:r="http://schemas.openxmlformats.org/officeDocument/2006/relationships" id="256" r:id="R53f0029b2edb4dfd"/>
    <p:sldId xmlns:r="http://schemas.openxmlformats.org/officeDocument/2006/relationships" id="257" r:id="R23cf622e9d92460d"/>
    <p:sldId xmlns:r="http://schemas.openxmlformats.org/officeDocument/2006/relationships" id="258" r:id="R1280c9c3ebcf43fe"/>
    <p:sldId xmlns:r="http://schemas.openxmlformats.org/officeDocument/2006/relationships" id="259" r:id="R464b586f18434ca3"/>
    <p:sldId xmlns:r="http://schemas.openxmlformats.org/officeDocument/2006/relationships" id="260" r:id="R73fed8ff002c4368"/>
    <p:sldId xmlns:r="http://schemas.openxmlformats.org/officeDocument/2006/relationships" id="261" r:id="Rbdc55fa734ce4c63"/>
    <p:sldId xmlns:r="http://schemas.openxmlformats.org/officeDocument/2006/relationships" id="262" r:id="Rd49d42522e8f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b330ebb294fdb" /><Relationship Type="http://schemas.openxmlformats.org/officeDocument/2006/relationships/slide" Target="/ppt/slides/slide1.xml" Id="R53f0029b2edb4dfd" /><Relationship Type="http://schemas.openxmlformats.org/officeDocument/2006/relationships/slide" Target="/ppt/slides/slide2.xml" Id="R23cf622e9d92460d" /><Relationship Type="http://schemas.openxmlformats.org/officeDocument/2006/relationships/slide" Target="/ppt/slides/slide3.xml" Id="R1280c9c3ebcf43fe" /><Relationship Type="http://schemas.openxmlformats.org/officeDocument/2006/relationships/slide" Target="/ppt/slides/slide4.xml" Id="R464b586f18434ca3" /><Relationship Type="http://schemas.openxmlformats.org/officeDocument/2006/relationships/slide" Target="/ppt/slides/slide5.xml" Id="R73fed8ff002c4368" /><Relationship Type="http://schemas.openxmlformats.org/officeDocument/2006/relationships/slide" Target="/ppt/slides/slide6.xml" Id="Rbdc55fa734ce4c63" /><Relationship Type="http://schemas.openxmlformats.org/officeDocument/2006/relationships/slide" Target="/ppt/slides/slide7.xml" Id="Rd49d42522e8f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41f573f78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73a7238c944fe" /><Relationship Type="http://schemas.openxmlformats.org/officeDocument/2006/relationships/theme" Target="/ppt/slideMasters/theme/theme1.xml" Id="Rfc16dffd282e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73a7238c9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c27fb2b93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fa28549e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ea735673f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0b711bdc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5cb21771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92c2b1c05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6866d1c0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