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e0d26fe60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18746907246af"/>
  </p:sldMasterIdLst>
  <p:sldIdLst>
    <p:sldId xmlns:r="http://schemas.openxmlformats.org/officeDocument/2006/relationships" id="256" r:id="Re1b53ea71a264e4b"/>
    <p:sldId xmlns:r="http://schemas.openxmlformats.org/officeDocument/2006/relationships" id="257" r:id="Ra268a9e27ad34eb2"/>
    <p:sldId xmlns:r="http://schemas.openxmlformats.org/officeDocument/2006/relationships" id="258" r:id="R456e7e5322f249eb"/>
    <p:sldId xmlns:r="http://schemas.openxmlformats.org/officeDocument/2006/relationships" id="259" r:id="R9486eec6e1914659"/>
    <p:sldId xmlns:r="http://schemas.openxmlformats.org/officeDocument/2006/relationships" id="260" r:id="R8a536d6262ee46c1"/>
    <p:sldId xmlns:r="http://schemas.openxmlformats.org/officeDocument/2006/relationships" id="261" r:id="R5e0393b8837c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18746907246af" /><Relationship Type="http://schemas.openxmlformats.org/officeDocument/2006/relationships/slide" Target="/ppt/slides/slide1.xml" Id="Re1b53ea71a264e4b" /><Relationship Type="http://schemas.openxmlformats.org/officeDocument/2006/relationships/slide" Target="/ppt/slides/slide2.xml" Id="Ra268a9e27ad34eb2" /><Relationship Type="http://schemas.openxmlformats.org/officeDocument/2006/relationships/slide" Target="/ppt/slides/slide3.xml" Id="R456e7e5322f249eb" /><Relationship Type="http://schemas.openxmlformats.org/officeDocument/2006/relationships/slide" Target="/ppt/slides/slide4.xml" Id="R9486eec6e1914659" /><Relationship Type="http://schemas.openxmlformats.org/officeDocument/2006/relationships/slide" Target="/ppt/slides/slide5.xml" Id="R8a536d6262ee46c1" /><Relationship Type="http://schemas.openxmlformats.org/officeDocument/2006/relationships/slide" Target="/ppt/slides/slide6.xml" Id="R5e0393b8837c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d62186f3d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029d1681946df" /><Relationship Type="http://schemas.openxmlformats.org/officeDocument/2006/relationships/theme" Target="/ppt/slideMasters/theme/theme1.xml" Id="Rd5d035a0bdb0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029d16819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d536e34ba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d63cca6a8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c38f4cf18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625508453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f6d7115a7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8f7d4bb10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SENN GAVAS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SENN GAVAS AS</a:t>
            </a:r>
          </a:p>
        </p:txBody>
      </p:sp>
    </p:spTree>
  </p:cSld>
  <p:clrMapOvr>
    <a:masterClrMapping xmlns:a="http://schemas.openxmlformats.org/drawingml/2006/main"/>
  </p:clrMapOvr>
</p:sld>
</file>