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db2dae09a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eae1874ae485c"/>
  </p:sldMasterIdLst>
  <p:sldIdLst>
    <p:sldId xmlns:r="http://schemas.openxmlformats.org/officeDocument/2006/relationships" id="256" r:id="Re5241ae552da439f"/>
    <p:sldId xmlns:r="http://schemas.openxmlformats.org/officeDocument/2006/relationships" id="257" r:id="Rfa306c8e1f6b49d6"/>
    <p:sldId xmlns:r="http://schemas.openxmlformats.org/officeDocument/2006/relationships" id="258" r:id="Rb9e80beb46e34cd4"/>
    <p:sldId xmlns:r="http://schemas.openxmlformats.org/officeDocument/2006/relationships" id="259" r:id="R6972eae55958425c"/>
    <p:sldId xmlns:r="http://schemas.openxmlformats.org/officeDocument/2006/relationships" id="260" r:id="R6442c3c94e4143c6"/>
    <p:sldId xmlns:r="http://schemas.openxmlformats.org/officeDocument/2006/relationships" id="261" r:id="Rdd8733f7bb3f4219"/>
    <p:sldId xmlns:r="http://schemas.openxmlformats.org/officeDocument/2006/relationships" id="262" r:id="Rc816b395cb54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eae1874ae485c" /><Relationship Type="http://schemas.openxmlformats.org/officeDocument/2006/relationships/slide" Target="/ppt/slides/slide1.xml" Id="Re5241ae552da439f" /><Relationship Type="http://schemas.openxmlformats.org/officeDocument/2006/relationships/slide" Target="/ppt/slides/slide2.xml" Id="Rfa306c8e1f6b49d6" /><Relationship Type="http://schemas.openxmlformats.org/officeDocument/2006/relationships/slide" Target="/ppt/slides/slide3.xml" Id="Rb9e80beb46e34cd4" /><Relationship Type="http://schemas.openxmlformats.org/officeDocument/2006/relationships/slide" Target="/ppt/slides/slide4.xml" Id="R6972eae55958425c" /><Relationship Type="http://schemas.openxmlformats.org/officeDocument/2006/relationships/slide" Target="/ppt/slides/slide5.xml" Id="R6442c3c94e4143c6" /><Relationship Type="http://schemas.openxmlformats.org/officeDocument/2006/relationships/slide" Target="/ppt/slides/slide6.xml" Id="Rdd8733f7bb3f4219" /><Relationship Type="http://schemas.openxmlformats.org/officeDocument/2006/relationships/slide" Target="/ppt/slides/slide7.xml" Id="Rc816b395cb54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6733e33a2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a21b6b334d2a" /><Relationship Type="http://schemas.openxmlformats.org/officeDocument/2006/relationships/theme" Target="/ppt/slideMasters/theme/theme1.xml" Id="R3f3a2aaaa4a4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5a21b6b33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d0b5a7f3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d3401798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500c0499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8ee244a0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7accdcbc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76bcbc740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629da564a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 GAVAS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8 434 264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GLOMNES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