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870f6530a8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deb4dcf35495c"/>
  </p:sldMasterIdLst>
  <p:sldIdLst>
    <p:sldId xmlns:r="http://schemas.openxmlformats.org/officeDocument/2006/relationships" id="256" r:id="R9aa4bc7c35984cc6"/>
    <p:sldId xmlns:r="http://schemas.openxmlformats.org/officeDocument/2006/relationships" id="257" r:id="Rb38c5441f9c843d6"/>
    <p:sldId xmlns:r="http://schemas.openxmlformats.org/officeDocument/2006/relationships" id="258" r:id="R804b071759ba4ab8"/>
    <p:sldId xmlns:r="http://schemas.openxmlformats.org/officeDocument/2006/relationships" id="259" r:id="R9009eeb56068400e"/>
    <p:sldId xmlns:r="http://schemas.openxmlformats.org/officeDocument/2006/relationships" id="260" r:id="R5b35721d1020416c"/>
    <p:sldId xmlns:r="http://schemas.openxmlformats.org/officeDocument/2006/relationships" id="261" r:id="R14e6589be86b4d31"/>
    <p:sldId xmlns:r="http://schemas.openxmlformats.org/officeDocument/2006/relationships" id="262" r:id="R264acc3e074248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deb4dcf35495c" /><Relationship Type="http://schemas.openxmlformats.org/officeDocument/2006/relationships/slide" Target="/ppt/slides/slide1.xml" Id="R9aa4bc7c35984cc6" /><Relationship Type="http://schemas.openxmlformats.org/officeDocument/2006/relationships/slide" Target="/ppt/slides/slide2.xml" Id="Rb38c5441f9c843d6" /><Relationship Type="http://schemas.openxmlformats.org/officeDocument/2006/relationships/slide" Target="/ppt/slides/slide3.xml" Id="R804b071759ba4ab8" /><Relationship Type="http://schemas.openxmlformats.org/officeDocument/2006/relationships/slide" Target="/ppt/slides/slide4.xml" Id="R9009eeb56068400e" /><Relationship Type="http://schemas.openxmlformats.org/officeDocument/2006/relationships/slide" Target="/ppt/slides/slide5.xml" Id="R5b35721d1020416c" /><Relationship Type="http://schemas.openxmlformats.org/officeDocument/2006/relationships/slide" Target="/ppt/slides/slide6.xml" Id="R14e6589be86b4d31" /><Relationship Type="http://schemas.openxmlformats.org/officeDocument/2006/relationships/slide" Target="/ppt/slides/slide7.xml" Id="R264acc3e074248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6e6867aa4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075049a7f4a2e" /><Relationship Type="http://schemas.openxmlformats.org/officeDocument/2006/relationships/theme" Target="/ppt/slideMasters/theme/theme1.xml" Id="Rb3fbac355297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075049a7f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729f25d18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7d973b488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45f3fbc93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389139f59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996a6d12f4d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1babbdd74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fa10b5efc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COMPETENCE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5 663 322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CLIVE ROBERT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ANNE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