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a1482e45534b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b8a6fc3c394631"/>
  </p:sldMasterIdLst>
  <p:sldIdLst>
    <p:sldId xmlns:r="http://schemas.openxmlformats.org/officeDocument/2006/relationships" id="256" r:id="Rf43e5e3981164501"/>
    <p:sldId xmlns:r="http://schemas.openxmlformats.org/officeDocument/2006/relationships" id="257" r:id="R0c6c9f6c837840e1"/>
    <p:sldId xmlns:r="http://schemas.openxmlformats.org/officeDocument/2006/relationships" id="258" r:id="R05e39d5126694ac0"/>
    <p:sldId xmlns:r="http://schemas.openxmlformats.org/officeDocument/2006/relationships" id="259" r:id="R7349f8dd69ab4be0"/>
    <p:sldId xmlns:r="http://schemas.openxmlformats.org/officeDocument/2006/relationships" id="260" r:id="Rb9a2c57c96fa4374"/>
    <p:sldId xmlns:r="http://schemas.openxmlformats.org/officeDocument/2006/relationships" id="261" r:id="R6e81510baf084e08"/>
    <p:sldId xmlns:r="http://schemas.openxmlformats.org/officeDocument/2006/relationships" id="262" r:id="R811c9ec41eee40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b8a6fc3c394631" /><Relationship Type="http://schemas.openxmlformats.org/officeDocument/2006/relationships/slide" Target="/ppt/slides/slide1.xml" Id="Rf43e5e3981164501" /><Relationship Type="http://schemas.openxmlformats.org/officeDocument/2006/relationships/slide" Target="/ppt/slides/slide2.xml" Id="R0c6c9f6c837840e1" /><Relationship Type="http://schemas.openxmlformats.org/officeDocument/2006/relationships/slide" Target="/ppt/slides/slide3.xml" Id="R05e39d5126694ac0" /><Relationship Type="http://schemas.openxmlformats.org/officeDocument/2006/relationships/slide" Target="/ppt/slides/slide4.xml" Id="R7349f8dd69ab4be0" /><Relationship Type="http://schemas.openxmlformats.org/officeDocument/2006/relationships/slide" Target="/ppt/slides/slide5.xml" Id="Rb9a2c57c96fa4374" /><Relationship Type="http://schemas.openxmlformats.org/officeDocument/2006/relationships/slide" Target="/ppt/slides/slide6.xml" Id="R6e81510baf084e08" /><Relationship Type="http://schemas.openxmlformats.org/officeDocument/2006/relationships/slide" Target="/ppt/slides/slide7.xml" Id="R811c9ec41eee40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4d78037f2646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9a77958c294790" /><Relationship Type="http://schemas.openxmlformats.org/officeDocument/2006/relationships/theme" Target="/ppt/slideMasters/theme/theme1.xml" Id="Rf9d4e949663e4d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9a77958c2947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cb8a784c0849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23cbdb1b584d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c56917e02d43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4eb6e90b0246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f27e3df78e4b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9b6ed55d304f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35120a654146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NEWSEC PROPERTY ASSET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NEWSEC PROPERTY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NEWSEC PROPERTY ASSET MANAGEMENT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NEWSEC PROPERTY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NEWSEC PROPERTY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NEWSEC PROPERTY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352 409 499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15 886 721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18 247 686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57 832 377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170 311 778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NEWSEC PROPERTY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NEWSEC NORDIC ASSET MANAGEMENT AB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NEWSEC PROPERTY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Beddingen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06760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06760@newsec.no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www.newsec.no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959 718 482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NEWSEC PROPERTY ASSET MANAGEMENT AS</a:t>
            </a:r>
          </a:p>
        </p:txBody>
      </p:sp>
    </p:spTree>
  </p:cSld>
  <p:clrMapOvr>
    <a:masterClrMapping xmlns:a="http://schemas.openxmlformats.org/drawingml/2006/main"/>
  </p:clrMapOvr>
</p:sld>
</file>