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224879cfc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7b06c2a8d4eb9"/>
  </p:sldMasterIdLst>
  <p:sldIdLst>
    <p:sldId xmlns:r="http://schemas.openxmlformats.org/officeDocument/2006/relationships" id="256" r:id="R2ad68f91fc734a61"/>
    <p:sldId xmlns:r="http://schemas.openxmlformats.org/officeDocument/2006/relationships" id="257" r:id="R4111090b4e7342e2"/>
    <p:sldId xmlns:r="http://schemas.openxmlformats.org/officeDocument/2006/relationships" id="258" r:id="Re87710fe3ccf4e02"/>
    <p:sldId xmlns:r="http://schemas.openxmlformats.org/officeDocument/2006/relationships" id="259" r:id="R48c324465a7e4949"/>
    <p:sldId xmlns:r="http://schemas.openxmlformats.org/officeDocument/2006/relationships" id="260" r:id="Re0bb82590c254ea7"/>
    <p:sldId xmlns:r="http://schemas.openxmlformats.org/officeDocument/2006/relationships" id="261" r:id="R031d243205f946c5"/>
    <p:sldId xmlns:r="http://schemas.openxmlformats.org/officeDocument/2006/relationships" id="262" r:id="R1124edd70a13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7b06c2a8d4eb9" /><Relationship Type="http://schemas.openxmlformats.org/officeDocument/2006/relationships/slide" Target="/ppt/slides/slide1.xml" Id="R2ad68f91fc734a61" /><Relationship Type="http://schemas.openxmlformats.org/officeDocument/2006/relationships/slide" Target="/ppt/slides/slide2.xml" Id="R4111090b4e7342e2" /><Relationship Type="http://schemas.openxmlformats.org/officeDocument/2006/relationships/slide" Target="/ppt/slides/slide3.xml" Id="Re87710fe3ccf4e02" /><Relationship Type="http://schemas.openxmlformats.org/officeDocument/2006/relationships/slide" Target="/ppt/slides/slide4.xml" Id="R48c324465a7e4949" /><Relationship Type="http://schemas.openxmlformats.org/officeDocument/2006/relationships/slide" Target="/ppt/slides/slide5.xml" Id="Re0bb82590c254ea7" /><Relationship Type="http://schemas.openxmlformats.org/officeDocument/2006/relationships/slide" Target="/ppt/slides/slide6.xml" Id="R031d243205f946c5" /><Relationship Type="http://schemas.openxmlformats.org/officeDocument/2006/relationships/slide" Target="/ppt/slides/slide7.xml" Id="R1124edd70a13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52ef3bd79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df80378284f7e" /><Relationship Type="http://schemas.openxmlformats.org/officeDocument/2006/relationships/theme" Target="/ppt/slideMasters/theme/theme1.xml" Id="Rf2f74b4fef5d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df8037828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00834a4f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a5503552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7cecd397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0cdde26a6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57e414cb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e4b73922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ab49ac68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MATBUA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71 122 893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10 946 611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Haugsundgata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32757030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959 966 931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