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5a468b520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8d55c35284a8a"/>
  </p:sldMasterIdLst>
  <p:sldIdLst>
    <p:sldId xmlns:r="http://schemas.openxmlformats.org/officeDocument/2006/relationships" id="256" r:id="R7a8b8e5c51ac4b9b"/>
    <p:sldId xmlns:r="http://schemas.openxmlformats.org/officeDocument/2006/relationships" id="257" r:id="R5480af27ee1d4a17"/>
    <p:sldId xmlns:r="http://schemas.openxmlformats.org/officeDocument/2006/relationships" id="258" r:id="R4b2d4209f17c42e7"/>
    <p:sldId xmlns:r="http://schemas.openxmlformats.org/officeDocument/2006/relationships" id="259" r:id="R7cb79fe37e98492e"/>
    <p:sldId xmlns:r="http://schemas.openxmlformats.org/officeDocument/2006/relationships" id="260" r:id="R6333ee6086204b20"/>
    <p:sldId xmlns:r="http://schemas.openxmlformats.org/officeDocument/2006/relationships" id="261" r:id="R4bd82abd521c4d79"/>
    <p:sldId xmlns:r="http://schemas.openxmlformats.org/officeDocument/2006/relationships" id="262" r:id="R5aa5325bffe9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8d55c35284a8a" /><Relationship Type="http://schemas.openxmlformats.org/officeDocument/2006/relationships/slide" Target="/ppt/slides/slide1.xml" Id="R7a8b8e5c51ac4b9b" /><Relationship Type="http://schemas.openxmlformats.org/officeDocument/2006/relationships/slide" Target="/ppt/slides/slide2.xml" Id="R5480af27ee1d4a17" /><Relationship Type="http://schemas.openxmlformats.org/officeDocument/2006/relationships/slide" Target="/ppt/slides/slide3.xml" Id="R4b2d4209f17c42e7" /><Relationship Type="http://schemas.openxmlformats.org/officeDocument/2006/relationships/slide" Target="/ppt/slides/slide4.xml" Id="R7cb79fe37e98492e" /><Relationship Type="http://schemas.openxmlformats.org/officeDocument/2006/relationships/slide" Target="/ppt/slides/slide5.xml" Id="R6333ee6086204b20" /><Relationship Type="http://schemas.openxmlformats.org/officeDocument/2006/relationships/slide" Target="/ppt/slides/slide6.xml" Id="R4bd82abd521c4d79" /><Relationship Type="http://schemas.openxmlformats.org/officeDocument/2006/relationships/slide" Target="/ppt/slides/slide7.xml" Id="R5aa5325bffe9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7a1d0e5db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059e1e30406c" /><Relationship Type="http://schemas.openxmlformats.org/officeDocument/2006/relationships/theme" Target="/ppt/slideMasters/theme/theme1.xml" Id="Rc729fe569d18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d059e1e30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dffb3d211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5d5ecd13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85b984e2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bd63c34bd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667fd746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de89abaf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b0fcb593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