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63039b7c7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5637de7a44aeb"/>
  </p:sldMasterIdLst>
  <p:sldIdLst>
    <p:sldId xmlns:r="http://schemas.openxmlformats.org/officeDocument/2006/relationships" id="256" r:id="Ra4db4bc73d8e41f8"/>
    <p:sldId xmlns:r="http://schemas.openxmlformats.org/officeDocument/2006/relationships" id="257" r:id="R4ab67a88454d4bbc"/>
    <p:sldId xmlns:r="http://schemas.openxmlformats.org/officeDocument/2006/relationships" id="258" r:id="Rc906c7308b08467c"/>
    <p:sldId xmlns:r="http://schemas.openxmlformats.org/officeDocument/2006/relationships" id="259" r:id="R3f18cb528e0b497c"/>
    <p:sldId xmlns:r="http://schemas.openxmlformats.org/officeDocument/2006/relationships" id="260" r:id="R7add09d66ffc45a7"/>
    <p:sldId xmlns:r="http://schemas.openxmlformats.org/officeDocument/2006/relationships" id="261" r:id="R1d3347a4af314e66"/>
    <p:sldId xmlns:r="http://schemas.openxmlformats.org/officeDocument/2006/relationships" id="262" r:id="Rbe77159e8c9848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5637de7a44aeb" /><Relationship Type="http://schemas.openxmlformats.org/officeDocument/2006/relationships/slide" Target="/ppt/slides/slide1.xml" Id="Ra4db4bc73d8e41f8" /><Relationship Type="http://schemas.openxmlformats.org/officeDocument/2006/relationships/slide" Target="/ppt/slides/slide2.xml" Id="R4ab67a88454d4bbc" /><Relationship Type="http://schemas.openxmlformats.org/officeDocument/2006/relationships/slide" Target="/ppt/slides/slide3.xml" Id="Rc906c7308b08467c" /><Relationship Type="http://schemas.openxmlformats.org/officeDocument/2006/relationships/slide" Target="/ppt/slides/slide4.xml" Id="R3f18cb528e0b497c" /><Relationship Type="http://schemas.openxmlformats.org/officeDocument/2006/relationships/slide" Target="/ppt/slides/slide5.xml" Id="R7add09d66ffc45a7" /><Relationship Type="http://schemas.openxmlformats.org/officeDocument/2006/relationships/slide" Target="/ppt/slides/slide6.xml" Id="R1d3347a4af314e66" /><Relationship Type="http://schemas.openxmlformats.org/officeDocument/2006/relationships/slide" Target="/ppt/slides/slide7.xml" Id="Rbe77159e8c9848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ccefef3d6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9537bc27446e1" /><Relationship Type="http://schemas.openxmlformats.org/officeDocument/2006/relationships/theme" Target="/ppt/slideMasters/theme/theme1.xml" Id="R53692a94de2e42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9537bc27446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000dc38c5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02eb7e2a44b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aec50050e4a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62a35b78742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4e7f6d4a846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84439206f47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416efc05b4f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BOLLE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BOLLE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2 962 208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−444 735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1 481 544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ANN HELEN BEATE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OLAUG JOHANNE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11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960 174 607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