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30a439d81c45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38b31f8ad4b0c"/>
  </p:sldMasterIdLst>
  <p:sldIdLst>
    <p:sldId xmlns:r="http://schemas.openxmlformats.org/officeDocument/2006/relationships" id="256" r:id="R8bbf6bd42f74414c"/>
    <p:sldId xmlns:r="http://schemas.openxmlformats.org/officeDocument/2006/relationships" id="257" r:id="Raa9addfb83ae4fd5"/>
    <p:sldId xmlns:r="http://schemas.openxmlformats.org/officeDocument/2006/relationships" id="258" r:id="R449d5103afa34449"/>
    <p:sldId xmlns:r="http://schemas.openxmlformats.org/officeDocument/2006/relationships" id="259" r:id="R9cb3569028d34910"/>
    <p:sldId xmlns:r="http://schemas.openxmlformats.org/officeDocument/2006/relationships" id="260" r:id="Re0ac9b60e020442d"/>
    <p:sldId xmlns:r="http://schemas.openxmlformats.org/officeDocument/2006/relationships" id="261" r:id="R7f3547b6acca49e2"/>
    <p:sldId xmlns:r="http://schemas.openxmlformats.org/officeDocument/2006/relationships" id="262" r:id="R1676cf43e5df4b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38b31f8ad4b0c" /><Relationship Type="http://schemas.openxmlformats.org/officeDocument/2006/relationships/slide" Target="/ppt/slides/slide1.xml" Id="R8bbf6bd42f74414c" /><Relationship Type="http://schemas.openxmlformats.org/officeDocument/2006/relationships/slide" Target="/ppt/slides/slide2.xml" Id="Raa9addfb83ae4fd5" /><Relationship Type="http://schemas.openxmlformats.org/officeDocument/2006/relationships/slide" Target="/ppt/slides/slide3.xml" Id="R449d5103afa34449" /><Relationship Type="http://schemas.openxmlformats.org/officeDocument/2006/relationships/slide" Target="/ppt/slides/slide4.xml" Id="R9cb3569028d34910" /><Relationship Type="http://schemas.openxmlformats.org/officeDocument/2006/relationships/slide" Target="/ppt/slides/slide5.xml" Id="Re0ac9b60e020442d" /><Relationship Type="http://schemas.openxmlformats.org/officeDocument/2006/relationships/slide" Target="/ppt/slides/slide6.xml" Id="R7f3547b6acca49e2" /><Relationship Type="http://schemas.openxmlformats.org/officeDocument/2006/relationships/slide" Target="/ppt/slides/slide7.xml" Id="R1676cf43e5df4b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a0f7ab6c2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438faf3a442dc" /><Relationship Type="http://schemas.openxmlformats.org/officeDocument/2006/relationships/theme" Target="/ppt/slideMasters/theme/theme1.xml" Id="R36ec916407bf4f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438faf3a4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143729ede4f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bd4ddf1c943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847809b4e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ab9a01d13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bc2cc722347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8473ba05a40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7029dfc56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GEIRANGER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GEIRANGER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152 544 709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7 724 898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10 480 087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70 559 667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geiranger@hotelunion.no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960 465 725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