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a5f9f637d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a604216074bad"/>
  </p:sldMasterIdLst>
  <p:sldIdLst>
    <p:sldId xmlns:r="http://schemas.openxmlformats.org/officeDocument/2006/relationships" id="256" r:id="R34468d4275524e61"/>
    <p:sldId xmlns:r="http://schemas.openxmlformats.org/officeDocument/2006/relationships" id="257" r:id="R71a8e4ab81324385"/>
    <p:sldId xmlns:r="http://schemas.openxmlformats.org/officeDocument/2006/relationships" id="258" r:id="R85ed5c5665384100"/>
    <p:sldId xmlns:r="http://schemas.openxmlformats.org/officeDocument/2006/relationships" id="259" r:id="Rde544abc766346c3"/>
    <p:sldId xmlns:r="http://schemas.openxmlformats.org/officeDocument/2006/relationships" id="260" r:id="R2803adcaf46d4694"/>
    <p:sldId xmlns:r="http://schemas.openxmlformats.org/officeDocument/2006/relationships" id="261" r:id="Rc432959ab415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a604216074bad" /><Relationship Type="http://schemas.openxmlformats.org/officeDocument/2006/relationships/slide" Target="/ppt/slides/slide1.xml" Id="R34468d4275524e61" /><Relationship Type="http://schemas.openxmlformats.org/officeDocument/2006/relationships/slide" Target="/ppt/slides/slide2.xml" Id="R71a8e4ab81324385" /><Relationship Type="http://schemas.openxmlformats.org/officeDocument/2006/relationships/slide" Target="/ppt/slides/slide3.xml" Id="R85ed5c5665384100" /><Relationship Type="http://schemas.openxmlformats.org/officeDocument/2006/relationships/slide" Target="/ppt/slides/slide4.xml" Id="Rde544abc766346c3" /><Relationship Type="http://schemas.openxmlformats.org/officeDocument/2006/relationships/slide" Target="/ppt/slides/slide5.xml" Id="R2803adcaf46d4694" /><Relationship Type="http://schemas.openxmlformats.org/officeDocument/2006/relationships/slide" Target="/ppt/slides/slide6.xml" Id="Rc432959ab415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80ce1bf53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6211799954d01" /><Relationship Type="http://schemas.openxmlformats.org/officeDocument/2006/relationships/theme" Target="/ppt/slideMasters/theme/theme1.xml" Id="R109213fd1eb0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621179995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462eb6444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a20745b65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bc64ee9d8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cab4ebe3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74c7b6c85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3ea829da6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MISJONSKIRKEN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MISJONSKIRKEN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43 981 317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−4 084 940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58 918 677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32 57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www.mknu.no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960 474 708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MISJONSKIRKEN NORGE</a:t>
            </a:r>
          </a:p>
        </p:txBody>
      </p:sp>
    </p:spTree>
  </p:cSld>
  <p:clrMapOvr>
    <a:masterClrMapping xmlns:a="http://schemas.openxmlformats.org/drawingml/2006/main"/>
  </p:clrMapOvr>
</p:sld>
</file>