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72258dd5d140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d11e9382624047"/>
  </p:sldMasterIdLst>
  <p:sldIdLst>
    <p:sldId xmlns:r="http://schemas.openxmlformats.org/officeDocument/2006/relationships" id="256" r:id="R6bfae0dcd6e44a7f"/>
    <p:sldId xmlns:r="http://schemas.openxmlformats.org/officeDocument/2006/relationships" id="257" r:id="R22ba42f1841048bc"/>
    <p:sldId xmlns:r="http://schemas.openxmlformats.org/officeDocument/2006/relationships" id="258" r:id="Rd31dd361a2834344"/>
    <p:sldId xmlns:r="http://schemas.openxmlformats.org/officeDocument/2006/relationships" id="259" r:id="R503ef6c8acad406f"/>
    <p:sldId xmlns:r="http://schemas.openxmlformats.org/officeDocument/2006/relationships" id="260" r:id="Rc48533ff6d9347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d11e9382624047" /><Relationship Type="http://schemas.openxmlformats.org/officeDocument/2006/relationships/slide" Target="/ppt/slides/slide1.xml" Id="R6bfae0dcd6e44a7f" /><Relationship Type="http://schemas.openxmlformats.org/officeDocument/2006/relationships/slide" Target="/ppt/slides/slide2.xml" Id="R22ba42f1841048bc" /><Relationship Type="http://schemas.openxmlformats.org/officeDocument/2006/relationships/slide" Target="/ppt/slides/slide3.xml" Id="Rd31dd361a2834344" /><Relationship Type="http://schemas.openxmlformats.org/officeDocument/2006/relationships/slide" Target="/ppt/slides/slide4.xml" Id="R503ef6c8acad406f" /><Relationship Type="http://schemas.openxmlformats.org/officeDocument/2006/relationships/slide" Target="/ppt/slides/slide5.xml" Id="Rc48533ff6d9347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e1dff337a146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bf392007f4458" /><Relationship Type="http://schemas.openxmlformats.org/officeDocument/2006/relationships/theme" Target="/ppt/slideMasters/theme/theme1.xml" Id="R8e83b9ca3ddb41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cbf392007f44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9da07e78e4d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1eb24866544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19c6bcf184f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9f8d1f5d04a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6405d77414d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VOSS HERAD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HERAD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 HERAD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HERAD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HERAD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HERAD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Uttrågata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 51 94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postmottak@voss.kommune.no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www.voss.kommune.no/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960 510 542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HERAD</a:t>
            </a:r>
          </a:p>
        </p:txBody>
      </p:sp>
    </p:spTree>
  </p:cSld>
  <p:clrMapOvr>
    <a:masterClrMapping xmlns:a="http://schemas.openxmlformats.org/drawingml/2006/main"/>
  </p:clrMapOvr>
</p:sld>
</file>