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629a3bad5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28f898cf94ae2"/>
  </p:sldMasterIdLst>
  <p:sldIdLst>
    <p:sldId xmlns:r="http://schemas.openxmlformats.org/officeDocument/2006/relationships" id="256" r:id="Ra4b31f14ed4b4bd6"/>
    <p:sldId xmlns:r="http://schemas.openxmlformats.org/officeDocument/2006/relationships" id="257" r:id="R1c2fbb92c9224dcd"/>
    <p:sldId xmlns:r="http://schemas.openxmlformats.org/officeDocument/2006/relationships" id="258" r:id="Rc69f4c16be7e4008"/>
    <p:sldId xmlns:r="http://schemas.openxmlformats.org/officeDocument/2006/relationships" id="259" r:id="R395dd21283254f6b"/>
    <p:sldId xmlns:r="http://schemas.openxmlformats.org/officeDocument/2006/relationships" id="260" r:id="R0e00d40d40d04816"/>
    <p:sldId xmlns:r="http://schemas.openxmlformats.org/officeDocument/2006/relationships" id="261" r:id="R99126d3b84864488"/>
    <p:sldId xmlns:r="http://schemas.openxmlformats.org/officeDocument/2006/relationships" id="262" r:id="Rcd6ce7b7077e42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28f898cf94ae2" /><Relationship Type="http://schemas.openxmlformats.org/officeDocument/2006/relationships/slide" Target="/ppt/slides/slide1.xml" Id="Ra4b31f14ed4b4bd6" /><Relationship Type="http://schemas.openxmlformats.org/officeDocument/2006/relationships/slide" Target="/ppt/slides/slide2.xml" Id="R1c2fbb92c9224dcd" /><Relationship Type="http://schemas.openxmlformats.org/officeDocument/2006/relationships/slide" Target="/ppt/slides/slide3.xml" Id="Rc69f4c16be7e4008" /><Relationship Type="http://schemas.openxmlformats.org/officeDocument/2006/relationships/slide" Target="/ppt/slides/slide4.xml" Id="R395dd21283254f6b" /><Relationship Type="http://schemas.openxmlformats.org/officeDocument/2006/relationships/slide" Target="/ppt/slides/slide5.xml" Id="R0e00d40d40d04816" /><Relationship Type="http://schemas.openxmlformats.org/officeDocument/2006/relationships/slide" Target="/ppt/slides/slide6.xml" Id="R99126d3b84864488" /><Relationship Type="http://schemas.openxmlformats.org/officeDocument/2006/relationships/slide" Target="/ppt/slides/slide7.xml" Id="Rcd6ce7b7077e42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b6f40768c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f7ada9ee4fc4" /><Relationship Type="http://schemas.openxmlformats.org/officeDocument/2006/relationships/theme" Target="/ppt/slideMasters/theme/theme1.xml" Id="Rb19a7a78779b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58f7ada9ee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c7acaadd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57486ce46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2ba904a3b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ec006f75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1dadb0258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1470adda84f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2ca669fce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