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b7e1243dc744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5dd5953d624a7b"/>
  </p:sldMasterIdLst>
  <p:sldIdLst>
    <p:sldId xmlns:r="http://schemas.openxmlformats.org/officeDocument/2006/relationships" id="256" r:id="Rbbbf61e61dc3476b"/>
    <p:sldId xmlns:r="http://schemas.openxmlformats.org/officeDocument/2006/relationships" id="257" r:id="R3b1ed02230664fb6"/>
    <p:sldId xmlns:r="http://schemas.openxmlformats.org/officeDocument/2006/relationships" id="258" r:id="R7b667d9c55474dff"/>
    <p:sldId xmlns:r="http://schemas.openxmlformats.org/officeDocument/2006/relationships" id="259" r:id="R9945eec019194cda"/>
    <p:sldId xmlns:r="http://schemas.openxmlformats.org/officeDocument/2006/relationships" id="260" r:id="Re1f498225ce44e95"/>
    <p:sldId xmlns:r="http://schemas.openxmlformats.org/officeDocument/2006/relationships" id="261" r:id="R0c9b0c40f0d34359"/>
    <p:sldId xmlns:r="http://schemas.openxmlformats.org/officeDocument/2006/relationships" id="262" r:id="R3dd9d56b2c1c4e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5dd5953d624a7b" /><Relationship Type="http://schemas.openxmlformats.org/officeDocument/2006/relationships/slide" Target="/ppt/slides/slide1.xml" Id="Rbbbf61e61dc3476b" /><Relationship Type="http://schemas.openxmlformats.org/officeDocument/2006/relationships/slide" Target="/ppt/slides/slide2.xml" Id="R3b1ed02230664fb6" /><Relationship Type="http://schemas.openxmlformats.org/officeDocument/2006/relationships/slide" Target="/ppt/slides/slide3.xml" Id="R7b667d9c55474dff" /><Relationship Type="http://schemas.openxmlformats.org/officeDocument/2006/relationships/slide" Target="/ppt/slides/slide4.xml" Id="R9945eec019194cda" /><Relationship Type="http://schemas.openxmlformats.org/officeDocument/2006/relationships/slide" Target="/ppt/slides/slide5.xml" Id="Re1f498225ce44e95" /><Relationship Type="http://schemas.openxmlformats.org/officeDocument/2006/relationships/slide" Target="/ppt/slides/slide6.xml" Id="R0c9b0c40f0d34359" /><Relationship Type="http://schemas.openxmlformats.org/officeDocument/2006/relationships/slide" Target="/ppt/slides/slide7.xml" Id="R3dd9d56b2c1c4e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34b630ccd24d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55571c5c941f2" /><Relationship Type="http://schemas.openxmlformats.org/officeDocument/2006/relationships/theme" Target="/ppt/slideMasters/theme/theme1.xml" Id="R24eb9207fcee41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155571c5c941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561cfcc9f42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ee66b43c443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7fc453d014e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a741a819f4a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e32bbf25447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422dff8354f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f0bb0129d40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VALSET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VALSET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−1 954 503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31 343 114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332 783 339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343 610 007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NORDBREKKEN JON HARALD  –  66,9 %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NORDBREKKEN JON ARE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NORDBREKKEN KINE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Pilestredet Park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960 812 042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